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43042" y="1357298"/>
            <a:ext cx="557216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PowerPoint test File</a:t>
            </a:r>
            <a:endParaRPr kumimoji="1" lang="ja-JP" altLang="en-US" dirty="0"/>
          </a:p>
        </p:txBody>
      </p:sp>
      <p:sp>
        <p:nvSpPr>
          <p:cNvPr id="5" name="二等辺三角形 4"/>
          <p:cNvSpPr/>
          <p:nvPr/>
        </p:nvSpPr>
        <p:spPr>
          <a:xfrm>
            <a:off x="2786050" y="2500306"/>
            <a:ext cx="3429024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PresentationFormat>画面に合わせる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sasadayu</dc:creator>
  <cp:lastModifiedBy>sasadayu</cp:lastModifiedBy>
  <cp:revision>1</cp:revision>
  <dcterms:created xsi:type="dcterms:W3CDTF">2012-07-27T07:48:05Z</dcterms:created>
  <dcterms:modified xsi:type="dcterms:W3CDTF">2012-07-27T07:49:23Z</dcterms:modified>
</cp:coreProperties>
</file>