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2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ＭＳ Ｐゴシック" panose="020B0600070205080204" pitchFamily="50" charset="-128"/>
        <a:ea typeface="ＭＳ Ｐゴシック" panose="020B0600070205080204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ＭＳ Ｐゴシック" panose="020B0600070205080204" pitchFamily="50" charset="-128"/>
        <a:ea typeface="ＭＳ Ｐゴシック" panose="020B0600070205080204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ＭＳ Ｐゴシック" panose="020B0600070205080204" pitchFamily="50" charset="-128"/>
        <a:ea typeface="ＭＳ Ｐゴシック" panose="020B0600070205080204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ＭＳ Ｐゴシック" panose="020B0600070205080204" pitchFamily="50" charset="-128"/>
        <a:ea typeface="ＭＳ Ｐゴシック" panose="020B0600070205080204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ＭＳ Ｐゴシック" panose="020B0600070205080204" pitchFamily="50" charset="-128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ＭＳ Ｐゴシック" panose="020B0600070205080204" pitchFamily="50" charset="-128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ＭＳ Ｐゴシック" panose="020B0600070205080204" pitchFamily="50" charset="-128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ＭＳ Ｐゴシック" panose="020B0600070205080204" pitchFamily="50" charset="-128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ＭＳ Ｐゴシック" panose="020B0600070205080204" pitchFamily="50" charset="-128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CC"/>
    <a:srgbClr val="009900"/>
    <a:srgbClr val="FF5050"/>
    <a:srgbClr val="3399FF"/>
    <a:srgbClr val="0099FF"/>
    <a:srgbClr val="FFFF00"/>
    <a:srgbClr val="66FF66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15" autoAdjust="0"/>
    <p:restoredTop sz="94672" autoAdjust="0"/>
  </p:normalViewPr>
  <p:slideViewPr>
    <p:cSldViewPr>
      <p:cViewPr varScale="1">
        <p:scale>
          <a:sx n="146" d="100"/>
          <a:sy n="146" d="100"/>
        </p:scale>
        <p:origin x="1104" y="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panose="020B0604020202020204" pitchFamily="34" charset="0"/>
              </a:defRPr>
            </a:lvl1pPr>
          </a:lstStyle>
          <a:p>
            <a:endParaRPr lang="en-US" altLang="ja-JP"/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endParaRPr lang="en-US" altLang="ja-JP"/>
          </a:p>
        </p:txBody>
      </p:sp>
      <p:sp>
        <p:nvSpPr>
          <p:cNvPr id="10138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0138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138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panose="020B0604020202020204" pitchFamily="34" charset="0"/>
              </a:defRPr>
            </a:lvl1pPr>
          </a:lstStyle>
          <a:p>
            <a:endParaRPr lang="en-US" altLang="ja-JP"/>
          </a:p>
        </p:txBody>
      </p:sp>
      <p:sp>
        <p:nvSpPr>
          <p:cNvPr id="10138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fld id="{02B9A621-B304-48A3-BFE4-B4F5868F79E7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99196808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6018" name="Group 2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86019" name="Group 3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86020" name="Freeform 4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>
                  <a:gd name="T0" fmla="*/ 2740 w 2882"/>
                  <a:gd name="T1" fmla="*/ 528 h 1671"/>
                  <a:gd name="T2" fmla="*/ 2632 w 2882"/>
                  <a:gd name="T3" fmla="*/ 484 h 1671"/>
                  <a:gd name="T4" fmla="*/ 2480 w 2882"/>
                  <a:gd name="T5" fmla="*/ 424 h 1671"/>
                  <a:gd name="T6" fmla="*/ 2203 w 2882"/>
                  <a:gd name="T7" fmla="*/ 343 h 1671"/>
                  <a:gd name="T8" fmla="*/ 1970 w 2882"/>
                  <a:gd name="T9" fmla="*/ 277 h 1671"/>
                  <a:gd name="T10" fmla="*/ 1807 w 2882"/>
                  <a:gd name="T11" fmla="*/ 212 h 1671"/>
                  <a:gd name="T12" fmla="*/ 1693 w 2882"/>
                  <a:gd name="T13" fmla="*/ 152 h 1671"/>
                  <a:gd name="T14" fmla="*/ 1628 w 2882"/>
                  <a:gd name="T15" fmla="*/ 103 h 1671"/>
                  <a:gd name="T16" fmla="*/ 1590 w 2882"/>
                  <a:gd name="T17" fmla="*/ 60 h 1671"/>
                  <a:gd name="T18" fmla="*/ 1579 w 2882"/>
                  <a:gd name="T19" fmla="*/ 27 h 1671"/>
                  <a:gd name="T20" fmla="*/ 1585 w 2882"/>
                  <a:gd name="T21" fmla="*/ 0 h 1671"/>
                  <a:gd name="T22" fmla="*/ 1557 w 2882"/>
                  <a:gd name="T23" fmla="*/ 49 h 1671"/>
                  <a:gd name="T24" fmla="*/ 1568 w 2882"/>
                  <a:gd name="T25" fmla="*/ 98 h 1671"/>
                  <a:gd name="T26" fmla="*/ 1617 w 2882"/>
                  <a:gd name="T27" fmla="*/ 141 h 1671"/>
                  <a:gd name="T28" fmla="*/ 1688 w 2882"/>
                  <a:gd name="T29" fmla="*/ 185 h 1671"/>
                  <a:gd name="T30" fmla="*/ 1791 w 2882"/>
                  <a:gd name="T31" fmla="*/ 228 h 1671"/>
                  <a:gd name="T32" fmla="*/ 2040 w 2882"/>
                  <a:gd name="T33" fmla="*/ 310 h 1671"/>
                  <a:gd name="T34" fmla="*/ 2285 w 2882"/>
                  <a:gd name="T35" fmla="*/ 381 h 1671"/>
                  <a:gd name="T36" fmla="*/ 2464 w 2882"/>
                  <a:gd name="T37" fmla="*/ 435 h 1671"/>
                  <a:gd name="T38" fmla="*/ 2605 w 2882"/>
                  <a:gd name="T39" fmla="*/ 484 h 1671"/>
                  <a:gd name="T40" fmla="*/ 2708 w 2882"/>
                  <a:gd name="T41" fmla="*/ 528 h 1671"/>
                  <a:gd name="T42" fmla="*/ 2768 w 2882"/>
                  <a:gd name="T43" fmla="*/ 560 h 1671"/>
                  <a:gd name="T44" fmla="*/ 2795 w 2882"/>
                  <a:gd name="T45" fmla="*/ 593 h 1671"/>
                  <a:gd name="T46" fmla="*/ 2795 w 2882"/>
                  <a:gd name="T47" fmla="*/ 642 h 1671"/>
                  <a:gd name="T48" fmla="*/ 2762 w 2882"/>
                  <a:gd name="T49" fmla="*/ 691 h 1671"/>
                  <a:gd name="T50" fmla="*/ 2692 w 2882"/>
                  <a:gd name="T51" fmla="*/ 735 h 1671"/>
                  <a:gd name="T52" fmla="*/ 2589 w 2882"/>
                  <a:gd name="T53" fmla="*/ 778 h 1671"/>
                  <a:gd name="T54" fmla="*/ 2458 w 2882"/>
                  <a:gd name="T55" fmla="*/ 822 h 1671"/>
                  <a:gd name="T56" fmla="*/ 2301 w 2882"/>
                  <a:gd name="T57" fmla="*/ 865 h 1671"/>
                  <a:gd name="T58" fmla="*/ 2030 w 2882"/>
                  <a:gd name="T59" fmla="*/ 930 h 1671"/>
                  <a:gd name="T60" fmla="*/ 1606 w 2882"/>
                  <a:gd name="T61" fmla="*/ 1034 h 1671"/>
                  <a:gd name="T62" fmla="*/ 1145 w 2882"/>
                  <a:gd name="T63" fmla="*/ 1164 h 1671"/>
                  <a:gd name="T64" fmla="*/ 673 w 2882"/>
                  <a:gd name="T65" fmla="*/ 1328 h 1671"/>
                  <a:gd name="T66" fmla="*/ 217 w 2882"/>
                  <a:gd name="T67" fmla="*/ 1545 h 1671"/>
                  <a:gd name="T68" fmla="*/ 353 w 2882"/>
                  <a:gd name="T69" fmla="*/ 1671 h 1671"/>
                  <a:gd name="T70" fmla="*/ 754 w 2882"/>
                  <a:gd name="T71" fmla="*/ 1469 h 1671"/>
                  <a:gd name="T72" fmla="*/ 1145 w 2882"/>
                  <a:gd name="T73" fmla="*/ 1311 h 1671"/>
                  <a:gd name="T74" fmla="*/ 1519 w 2882"/>
                  <a:gd name="T75" fmla="*/ 1186 h 1671"/>
                  <a:gd name="T76" fmla="*/ 1861 w 2882"/>
                  <a:gd name="T77" fmla="*/ 1083 h 1671"/>
                  <a:gd name="T78" fmla="*/ 2165 w 2882"/>
                  <a:gd name="T79" fmla="*/ 1007 h 1671"/>
                  <a:gd name="T80" fmla="*/ 2426 w 2882"/>
                  <a:gd name="T81" fmla="*/ 947 h 1671"/>
                  <a:gd name="T82" fmla="*/ 2626 w 2882"/>
                  <a:gd name="T83" fmla="*/ 892 h 1671"/>
                  <a:gd name="T84" fmla="*/ 2762 w 2882"/>
                  <a:gd name="T85" fmla="*/ 838 h 1671"/>
                  <a:gd name="T86" fmla="*/ 2827 w 2882"/>
                  <a:gd name="T87" fmla="*/ 794 h 1671"/>
                  <a:gd name="T88" fmla="*/ 2865 w 2882"/>
                  <a:gd name="T89" fmla="*/ 745 h 1671"/>
                  <a:gd name="T90" fmla="*/ 2882 w 2882"/>
                  <a:gd name="T91" fmla="*/ 702 h 1671"/>
                  <a:gd name="T92" fmla="*/ 2854 w 2882"/>
                  <a:gd name="T93" fmla="*/ 620 h 1671"/>
                  <a:gd name="T94" fmla="*/ 2800 w 2882"/>
                  <a:gd name="T95" fmla="*/ 560 h 1671"/>
                  <a:gd name="T96" fmla="*/ 2773 w 2882"/>
                  <a:gd name="T97" fmla="*/ 544 h 16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86021" name="Freeform 5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>
                  <a:gd name="T0" fmla="*/ 1259 w 1259"/>
                  <a:gd name="T1" fmla="*/ 615 h 811"/>
                  <a:gd name="T2" fmla="*/ 1248 w 1259"/>
                  <a:gd name="T3" fmla="*/ 588 h 811"/>
                  <a:gd name="T4" fmla="*/ 1237 w 1259"/>
                  <a:gd name="T5" fmla="*/ 566 h 811"/>
                  <a:gd name="T6" fmla="*/ 1216 w 1259"/>
                  <a:gd name="T7" fmla="*/ 539 h 811"/>
                  <a:gd name="T8" fmla="*/ 1188 w 1259"/>
                  <a:gd name="T9" fmla="*/ 517 h 811"/>
                  <a:gd name="T10" fmla="*/ 1123 w 1259"/>
                  <a:gd name="T11" fmla="*/ 479 h 811"/>
                  <a:gd name="T12" fmla="*/ 1042 w 1259"/>
                  <a:gd name="T13" fmla="*/ 441 h 811"/>
                  <a:gd name="T14" fmla="*/ 944 w 1259"/>
                  <a:gd name="T15" fmla="*/ 408 h 811"/>
                  <a:gd name="T16" fmla="*/ 841 w 1259"/>
                  <a:gd name="T17" fmla="*/ 381 h 811"/>
                  <a:gd name="T18" fmla="*/ 727 w 1259"/>
                  <a:gd name="T19" fmla="*/ 348 h 811"/>
                  <a:gd name="T20" fmla="*/ 613 w 1259"/>
                  <a:gd name="T21" fmla="*/ 321 h 811"/>
                  <a:gd name="T22" fmla="*/ 499 w 1259"/>
                  <a:gd name="T23" fmla="*/ 294 h 811"/>
                  <a:gd name="T24" fmla="*/ 391 w 1259"/>
                  <a:gd name="T25" fmla="*/ 261 h 811"/>
                  <a:gd name="T26" fmla="*/ 288 w 1259"/>
                  <a:gd name="T27" fmla="*/ 229 h 811"/>
                  <a:gd name="T28" fmla="*/ 195 w 1259"/>
                  <a:gd name="T29" fmla="*/ 196 h 811"/>
                  <a:gd name="T30" fmla="*/ 119 w 1259"/>
                  <a:gd name="T31" fmla="*/ 152 h 811"/>
                  <a:gd name="T32" fmla="*/ 54 w 1259"/>
                  <a:gd name="T33" fmla="*/ 109 h 811"/>
                  <a:gd name="T34" fmla="*/ 33 w 1259"/>
                  <a:gd name="T35" fmla="*/ 87 h 811"/>
                  <a:gd name="T36" fmla="*/ 16 w 1259"/>
                  <a:gd name="T37" fmla="*/ 60 h 811"/>
                  <a:gd name="T38" fmla="*/ 5 w 1259"/>
                  <a:gd name="T39" fmla="*/ 33 h 811"/>
                  <a:gd name="T40" fmla="*/ 0 w 1259"/>
                  <a:gd name="T41" fmla="*/ 0 h 811"/>
                  <a:gd name="T42" fmla="*/ 0 w 1259"/>
                  <a:gd name="T43" fmla="*/ 6 h 811"/>
                  <a:gd name="T44" fmla="*/ 0 w 1259"/>
                  <a:gd name="T45" fmla="*/ 11 h 811"/>
                  <a:gd name="T46" fmla="*/ 0 w 1259"/>
                  <a:gd name="T47" fmla="*/ 38 h 811"/>
                  <a:gd name="T48" fmla="*/ 5 w 1259"/>
                  <a:gd name="T49" fmla="*/ 60 h 811"/>
                  <a:gd name="T50" fmla="*/ 16 w 1259"/>
                  <a:gd name="T51" fmla="*/ 87 h 811"/>
                  <a:gd name="T52" fmla="*/ 33 w 1259"/>
                  <a:gd name="T53" fmla="*/ 114 h 811"/>
                  <a:gd name="T54" fmla="*/ 54 w 1259"/>
                  <a:gd name="T55" fmla="*/ 142 h 811"/>
                  <a:gd name="T56" fmla="*/ 87 w 1259"/>
                  <a:gd name="T57" fmla="*/ 174 h 811"/>
                  <a:gd name="T58" fmla="*/ 125 w 1259"/>
                  <a:gd name="T59" fmla="*/ 207 h 811"/>
                  <a:gd name="T60" fmla="*/ 179 w 1259"/>
                  <a:gd name="T61" fmla="*/ 240 h 811"/>
                  <a:gd name="T62" fmla="*/ 244 w 1259"/>
                  <a:gd name="T63" fmla="*/ 278 h 811"/>
                  <a:gd name="T64" fmla="*/ 326 w 1259"/>
                  <a:gd name="T65" fmla="*/ 310 h 811"/>
                  <a:gd name="T66" fmla="*/ 418 w 1259"/>
                  <a:gd name="T67" fmla="*/ 348 h 811"/>
                  <a:gd name="T68" fmla="*/ 526 w 1259"/>
                  <a:gd name="T69" fmla="*/ 381 h 811"/>
                  <a:gd name="T70" fmla="*/ 657 w 1259"/>
                  <a:gd name="T71" fmla="*/ 414 h 811"/>
                  <a:gd name="T72" fmla="*/ 749 w 1259"/>
                  <a:gd name="T73" fmla="*/ 435 h 811"/>
                  <a:gd name="T74" fmla="*/ 830 w 1259"/>
                  <a:gd name="T75" fmla="*/ 463 h 811"/>
                  <a:gd name="T76" fmla="*/ 901 w 1259"/>
                  <a:gd name="T77" fmla="*/ 490 h 811"/>
                  <a:gd name="T78" fmla="*/ 966 w 1259"/>
                  <a:gd name="T79" fmla="*/ 512 h 811"/>
                  <a:gd name="T80" fmla="*/ 1015 w 1259"/>
                  <a:gd name="T81" fmla="*/ 539 h 811"/>
                  <a:gd name="T82" fmla="*/ 1053 w 1259"/>
                  <a:gd name="T83" fmla="*/ 566 h 811"/>
                  <a:gd name="T84" fmla="*/ 1080 w 1259"/>
                  <a:gd name="T85" fmla="*/ 593 h 811"/>
                  <a:gd name="T86" fmla="*/ 1102 w 1259"/>
                  <a:gd name="T87" fmla="*/ 620 h 811"/>
                  <a:gd name="T88" fmla="*/ 1112 w 1259"/>
                  <a:gd name="T89" fmla="*/ 648 h 811"/>
                  <a:gd name="T90" fmla="*/ 1118 w 1259"/>
                  <a:gd name="T91" fmla="*/ 675 h 811"/>
                  <a:gd name="T92" fmla="*/ 1112 w 1259"/>
                  <a:gd name="T93" fmla="*/ 697 h 811"/>
                  <a:gd name="T94" fmla="*/ 1096 w 1259"/>
                  <a:gd name="T95" fmla="*/ 724 h 811"/>
                  <a:gd name="T96" fmla="*/ 1080 w 1259"/>
                  <a:gd name="T97" fmla="*/ 746 h 811"/>
                  <a:gd name="T98" fmla="*/ 1053 w 1259"/>
                  <a:gd name="T99" fmla="*/ 767 h 811"/>
                  <a:gd name="T100" fmla="*/ 1015 w 1259"/>
                  <a:gd name="T101" fmla="*/ 789 h 811"/>
                  <a:gd name="T102" fmla="*/ 977 w 1259"/>
                  <a:gd name="T103" fmla="*/ 811 h 811"/>
                  <a:gd name="T104" fmla="*/ 1047 w 1259"/>
                  <a:gd name="T105" fmla="*/ 789 h 811"/>
                  <a:gd name="T106" fmla="*/ 1107 w 1259"/>
                  <a:gd name="T107" fmla="*/ 767 h 811"/>
                  <a:gd name="T108" fmla="*/ 1156 w 1259"/>
                  <a:gd name="T109" fmla="*/ 746 h 811"/>
                  <a:gd name="T110" fmla="*/ 1199 w 1259"/>
                  <a:gd name="T111" fmla="*/ 724 h 811"/>
                  <a:gd name="T112" fmla="*/ 1226 w 1259"/>
                  <a:gd name="T113" fmla="*/ 702 h 811"/>
                  <a:gd name="T114" fmla="*/ 1248 w 1259"/>
                  <a:gd name="T115" fmla="*/ 675 h 811"/>
                  <a:gd name="T116" fmla="*/ 1259 w 1259"/>
                  <a:gd name="T117" fmla="*/ 648 h 811"/>
                  <a:gd name="T118" fmla="*/ 1259 w 1259"/>
                  <a:gd name="T119" fmla="*/ 615 h 811"/>
                  <a:gd name="T120" fmla="*/ 1259 w 1259"/>
                  <a:gd name="T121" fmla="*/ 615 h 8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86022" name="Freeform 6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>
                  <a:gd name="T0" fmla="*/ 92 w 2849"/>
                  <a:gd name="T1" fmla="*/ 958 h 969"/>
                  <a:gd name="T2" fmla="*/ 0 w 2849"/>
                  <a:gd name="T3" fmla="*/ 969 h 969"/>
                  <a:gd name="T4" fmla="*/ 391 w 2849"/>
                  <a:gd name="T5" fmla="*/ 969 h 969"/>
                  <a:gd name="T6" fmla="*/ 434 w 2849"/>
                  <a:gd name="T7" fmla="*/ 947 h 969"/>
                  <a:gd name="T8" fmla="*/ 483 w 2849"/>
                  <a:gd name="T9" fmla="*/ 914 h 969"/>
                  <a:gd name="T10" fmla="*/ 554 w 2849"/>
                  <a:gd name="T11" fmla="*/ 876 h 969"/>
                  <a:gd name="T12" fmla="*/ 635 w 2849"/>
                  <a:gd name="T13" fmla="*/ 838 h 969"/>
                  <a:gd name="T14" fmla="*/ 727 w 2849"/>
                  <a:gd name="T15" fmla="*/ 794 h 969"/>
                  <a:gd name="T16" fmla="*/ 836 w 2849"/>
                  <a:gd name="T17" fmla="*/ 745 h 969"/>
                  <a:gd name="T18" fmla="*/ 961 w 2849"/>
                  <a:gd name="T19" fmla="*/ 696 h 969"/>
                  <a:gd name="T20" fmla="*/ 1102 w 2849"/>
                  <a:gd name="T21" fmla="*/ 642 h 969"/>
                  <a:gd name="T22" fmla="*/ 1259 w 2849"/>
                  <a:gd name="T23" fmla="*/ 582 h 969"/>
                  <a:gd name="T24" fmla="*/ 1433 w 2849"/>
                  <a:gd name="T25" fmla="*/ 522 h 969"/>
                  <a:gd name="T26" fmla="*/ 1623 w 2849"/>
                  <a:gd name="T27" fmla="*/ 462 h 969"/>
                  <a:gd name="T28" fmla="*/ 1829 w 2849"/>
                  <a:gd name="T29" fmla="*/ 403 h 969"/>
                  <a:gd name="T30" fmla="*/ 2057 w 2849"/>
                  <a:gd name="T31" fmla="*/ 343 h 969"/>
                  <a:gd name="T32" fmla="*/ 2301 w 2849"/>
                  <a:gd name="T33" fmla="*/ 283 h 969"/>
                  <a:gd name="T34" fmla="*/ 2567 w 2849"/>
                  <a:gd name="T35" fmla="*/ 223 h 969"/>
                  <a:gd name="T36" fmla="*/ 2849 w 2849"/>
                  <a:gd name="T37" fmla="*/ 163 h 969"/>
                  <a:gd name="T38" fmla="*/ 2849 w 2849"/>
                  <a:gd name="T39" fmla="*/ 0 h 969"/>
                  <a:gd name="T40" fmla="*/ 2817 w 2849"/>
                  <a:gd name="T41" fmla="*/ 16 h 969"/>
                  <a:gd name="T42" fmla="*/ 2773 w 2849"/>
                  <a:gd name="T43" fmla="*/ 33 h 969"/>
                  <a:gd name="T44" fmla="*/ 2719 w 2849"/>
                  <a:gd name="T45" fmla="*/ 54 h 969"/>
                  <a:gd name="T46" fmla="*/ 2648 w 2849"/>
                  <a:gd name="T47" fmla="*/ 76 h 969"/>
                  <a:gd name="T48" fmla="*/ 2572 w 2849"/>
                  <a:gd name="T49" fmla="*/ 98 h 969"/>
                  <a:gd name="T50" fmla="*/ 2491 w 2849"/>
                  <a:gd name="T51" fmla="*/ 120 h 969"/>
                  <a:gd name="T52" fmla="*/ 2399 w 2849"/>
                  <a:gd name="T53" fmla="*/ 147 h 969"/>
                  <a:gd name="T54" fmla="*/ 2301 w 2849"/>
                  <a:gd name="T55" fmla="*/ 169 h 969"/>
                  <a:gd name="T56" fmla="*/ 2095 w 2849"/>
                  <a:gd name="T57" fmla="*/ 223 h 969"/>
                  <a:gd name="T58" fmla="*/ 1889 w 2849"/>
                  <a:gd name="T59" fmla="*/ 277 h 969"/>
                  <a:gd name="T60" fmla="*/ 1688 w 2849"/>
                  <a:gd name="T61" fmla="*/ 326 h 969"/>
                  <a:gd name="T62" fmla="*/ 1590 w 2849"/>
                  <a:gd name="T63" fmla="*/ 354 h 969"/>
                  <a:gd name="T64" fmla="*/ 1503 w 2849"/>
                  <a:gd name="T65" fmla="*/ 381 h 969"/>
                  <a:gd name="T66" fmla="*/ 1107 w 2849"/>
                  <a:gd name="T67" fmla="*/ 506 h 969"/>
                  <a:gd name="T68" fmla="*/ 912 w 2849"/>
                  <a:gd name="T69" fmla="*/ 577 h 969"/>
                  <a:gd name="T70" fmla="*/ 727 w 2849"/>
                  <a:gd name="T71" fmla="*/ 647 h 969"/>
                  <a:gd name="T72" fmla="*/ 548 w 2849"/>
                  <a:gd name="T73" fmla="*/ 718 h 969"/>
                  <a:gd name="T74" fmla="*/ 380 w 2849"/>
                  <a:gd name="T75" fmla="*/ 794 h 969"/>
                  <a:gd name="T76" fmla="*/ 228 w 2849"/>
                  <a:gd name="T77" fmla="*/ 876 h 969"/>
                  <a:gd name="T78" fmla="*/ 92 w 2849"/>
                  <a:gd name="T79" fmla="*/ 958 h 969"/>
                  <a:gd name="T80" fmla="*/ 92 w 2849"/>
                  <a:gd name="T81" fmla="*/ 958 h 9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86023" name="Freeform 7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>
                  <a:gd name="T0" fmla="*/ 1433 w 3007"/>
                  <a:gd name="T1" fmla="*/ 474 h 2085"/>
                  <a:gd name="T2" fmla="*/ 1460 w 3007"/>
                  <a:gd name="T3" fmla="*/ 528 h 2085"/>
                  <a:gd name="T4" fmla="*/ 1541 w 3007"/>
                  <a:gd name="T5" fmla="*/ 593 h 2085"/>
                  <a:gd name="T6" fmla="*/ 1715 w 3007"/>
                  <a:gd name="T7" fmla="*/ 670 h 2085"/>
                  <a:gd name="T8" fmla="*/ 1927 w 3007"/>
                  <a:gd name="T9" fmla="*/ 735 h 2085"/>
                  <a:gd name="T10" fmla="*/ 2155 w 3007"/>
                  <a:gd name="T11" fmla="*/ 789 h 2085"/>
                  <a:gd name="T12" fmla="*/ 2372 w 3007"/>
                  <a:gd name="T13" fmla="*/ 849 h 2085"/>
                  <a:gd name="T14" fmla="*/ 2551 w 3007"/>
                  <a:gd name="T15" fmla="*/ 920 h 2085"/>
                  <a:gd name="T16" fmla="*/ 2638 w 3007"/>
                  <a:gd name="T17" fmla="*/ 980 h 2085"/>
                  <a:gd name="T18" fmla="*/ 2676 w 3007"/>
                  <a:gd name="T19" fmla="*/ 1029 h 2085"/>
                  <a:gd name="T20" fmla="*/ 2681 w 3007"/>
                  <a:gd name="T21" fmla="*/ 1083 h 2085"/>
                  <a:gd name="T22" fmla="*/ 2665 w 3007"/>
                  <a:gd name="T23" fmla="*/ 1127 h 2085"/>
                  <a:gd name="T24" fmla="*/ 2616 w 3007"/>
                  <a:gd name="T25" fmla="*/ 1170 h 2085"/>
                  <a:gd name="T26" fmla="*/ 2545 w 3007"/>
                  <a:gd name="T27" fmla="*/ 1208 h 2085"/>
                  <a:gd name="T28" fmla="*/ 2448 w 3007"/>
                  <a:gd name="T29" fmla="*/ 1241 h 2085"/>
                  <a:gd name="T30" fmla="*/ 2328 w 3007"/>
                  <a:gd name="T31" fmla="*/ 1274 h 2085"/>
                  <a:gd name="T32" fmla="*/ 2106 w 3007"/>
                  <a:gd name="T33" fmla="*/ 1328 h 2085"/>
                  <a:gd name="T34" fmla="*/ 1742 w 3007"/>
                  <a:gd name="T35" fmla="*/ 1421 h 2085"/>
                  <a:gd name="T36" fmla="*/ 1308 w 3007"/>
                  <a:gd name="T37" fmla="*/ 1540 h 2085"/>
                  <a:gd name="T38" fmla="*/ 820 w 3007"/>
                  <a:gd name="T39" fmla="*/ 1709 h 2085"/>
                  <a:gd name="T40" fmla="*/ 282 w 3007"/>
                  <a:gd name="T41" fmla="*/ 1943 h 2085"/>
                  <a:gd name="T42" fmla="*/ 152 w 3007"/>
                  <a:gd name="T43" fmla="*/ 2085 h 2085"/>
                  <a:gd name="T44" fmla="*/ 386 w 3007"/>
                  <a:gd name="T45" fmla="*/ 1992 h 2085"/>
                  <a:gd name="T46" fmla="*/ 700 w 3007"/>
                  <a:gd name="T47" fmla="*/ 1834 h 2085"/>
                  <a:gd name="T48" fmla="*/ 1064 w 3007"/>
                  <a:gd name="T49" fmla="*/ 1693 h 2085"/>
                  <a:gd name="T50" fmla="*/ 1661 w 3007"/>
                  <a:gd name="T51" fmla="*/ 1497 h 2085"/>
                  <a:gd name="T52" fmla="*/ 1845 w 3007"/>
                  <a:gd name="T53" fmla="*/ 1442 h 2085"/>
                  <a:gd name="T54" fmla="*/ 2252 w 3007"/>
                  <a:gd name="T55" fmla="*/ 1339 h 2085"/>
                  <a:gd name="T56" fmla="*/ 2551 w 3007"/>
                  <a:gd name="T57" fmla="*/ 1263 h 2085"/>
                  <a:gd name="T58" fmla="*/ 2730 w 3007"/>
                  <a:gd name="T59" fmla="*/ 1214 h 2085"/>
                  <a:gd name="T60" fmla="*/ 2876 w 3007"/>
                  <a:gd name="T61" fmla="*/ 1170 h 2085"/>
                  <a:gd name="T62" fmla="*/ 2974 w 3007"/>
                  <a:gd name="T63" fmla="*/ 1132 h 2085"/>
                  <a:gd name="T64" fmla="*/ 3007 w 3007"/>
                  <a:gd name="T65" fmla="*/ 871 h 2085"/>
                  <a:gd name="T66" fmla="*/ 2860 w 3007"/>
                  <a:gd name="T67" fmla="*/ 844 h 2085"/>
                  <a:gd name="T68" fmla="*/ 2670 w 3007"/>
                  <a:gd name="T69" fmla="*/ 806 h 2085"/>
                  <a:gd name="T70" fmla="*/ 2458 w 3007"/>
                  <a:gd name="T71" fmla="*/ 757 h 2085"/>
                  <a:gd name="T72" fmla="*/ 2138 w 3007"/>
                  <a:gd name="T73" fmla="*/ 670 h 2085"/>
                  <a:gd name="T74" fmla="*/ 1959 w 3007"/>
                  <a:gd name="T75" fmla="*/ 604 h 2085"/>
                  <a:gd name="T76" fmla="*/ 1824 w 3007"/>
                  <a:gd name="T77" fmla="*/ 534 h 2085"/>
                  <a:gd name="T78" fmla="*/ 1769 w 3007"/>
                  <a:gd name="T79" fmla="*/ 474 h 2085"/>
                  <a:gd name="T80" fmla="*/ 1753 w 3007"/>
                  <a:gd name="T81" fmla="*/ 436 h 2085"/>
                  <a:gd name="T82" fmla="*/ 1780 w 3007"/>
                  <a:gd name="T83" fmla="*/ 381 h 2085"/>
                  <a:gd name="T84" fmla="*/ 1862 w 3007"/>
                  <a:gd name="T85" fmla="*/ 316 h 2085"/>
                  <a:gd name="T86" fmla="*/ 1986 w 3007"/>
                  <a:gd name="T87" fmla="*/ 267 h 2085"/>
                  <a:gd name="T88" fmla="*/ 2149 w 3007"/>
                  <a:gd name="T89" fmla="*/ 229 h 2085"/>
                  <a:gd name="T90" fmla="*/ 2431 w 3007"/>
                  <a:gd name="T91" fmla="*/ 180 h 2085"/>
                  <a:gd name="T92" fmla="*/ 2827 w 3007"/>
                  <a:gd name="T93" fmla="*/ 125 h 2085"/>
                  <a:gd name="T94" fmla="*/ 3007 w 3007"/>
                  <a:gd name="T95" fmla="*/ 87 h 2085"/>
                  <a:gd name="T96" fmla="*/ 2909 w 3007"/>
                  <a:gd name="T97" fmla="*/ 22 h 2085"/>
                  <a:gd name="T98" fmla="*/ 2676 w 3007"/>
                  <a:gd name="T99" fmla="*/ 66 h 2085"/>
                  <a:gd name="T100" fmla="*/ 2285 w 3007"/>
                  <a:gd name="T101" fmla="*/ 120 h 2085"/>
                  <a:gd name="T102" fmla="*/ 2030 w 3007"/>
                  <a:gd name="T103" fmla="*/ 158 h 2085"/>
                  <a:gd name="T104" fmla="*/ 1791 w 3007"/>
                  <a:gd name="T105" fmla="*/ 202 h 2085"/>
                  <a:gd name="T106" fmla="*/ 1601 w 3007"/>
                  <a:gd name="T107" fmla="*/ 261 h 2085"/>
                  <a:gd name="T108" fmla="*/ 1471 w 3007"/>
                  <a:gd name="T109" fmla="*/ 338 h 2085"/>
                  <a:gd name="T110" fmla="*/ 1438 w 3007"/>
                  <a:gd name="T111" fmla="*/ 387 h 2085"/>
                  <a:gd name="T112" fmla="*/ 1427 w 3007"/>
                  <a:gd name="T113" fmla="*/ 441 h 20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86024" name="Freeform 8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>
                  <a:gd name="T0" fmla="*/ 0 w 1248"/>
                  <a:gd name="T1" fmla="*/ 332 h 539"/>
                  <a:gd name="T2" fmla="*/ 0 w 1248"/>
                  <a:gd name="T3" fmla="*/ 360 h 539"/>
                  <a:gd name="T4" fmla="*/ 5 w 1248"/>
                  <a:gd name="T5" fmla="*/ 387 h 539"/>
                  <a:gd name="T6" fmla="*/ 27 w 1248"/>
                  <a:gd name="T7" fmla="*/ 414 h 539"/>
                  <a:gd name="T8" fmla="*/ 54 w 1248"/>
                  <a:gd name="T9" fmla="*/ 436 h 539"/>
                  <a:gd name="T10" fmla="*/ 92 w 1248"/>
                  <a:gd name="T11" fmla="*/ 463 h 539"/>
                  <a:gd name="T12" fmla="*/ 141 w 1248"/>
                  <a:gd name="T13" fmla="*/ 490 h 539"/>
                  <a:gd name="T14" fmla="*/ 195 w 1248"/>
                  <a:gd name="T15" fmla="*/ 512 h 539"/>
                  <a:gd name="T16" fmla="*/ 255 w 1248"/>
                  <a:gd name="T17" fmla="*/ 539 h 539"/>
                  <a:gd name="T18" fmla="*/ 212 w 1248"/>
                  <a:gd name="T19" fmla="*/ 517 h 539"/>
                  <a:gd name="T20" fmla="*/ 179 w 1248"/>
                  <a:gd name="T21" fmla="*/ 490 h 539"/>
                  <a:gd name="T22" fmla="*/ 157 w 1248"/>
                  <a:gd name="T23" fmla="*/ 468 h 539"/>
                  <a:gd name="T24" fmla="*/ 141 w 1248"/>
                  <a:gd name="T25" fmla="*/ 447 h 539"/>
                  <a:gd name="T26" fmla="*/ 136 w 1248"/>
                  <a:gd name="T27" fmla="*/ 425 h 539"/>
                  <a:gd name="T28" fmla="*/ 136 w 1248"/>
                  <a:gd name="T29" fmla="*/ 403 h 539"/>
                  <a:gd name="T30" fmla="*/ 141 w 1248"/>
                  <a:gd name="T31" fmla="*/ 381 h 539"/>
                  <a:gd name="T32" fmla="*/ 157 w 1248"/>
                  <a:gd name="T33" fmla="*/ 365 h 539"/>
                  <a:gd name="T34" fmla="*/ 179 w 1248"/>
                  <a:gd name="T35" fmla="*/ 343 h 539"/>
                  <a:gd name="T36" fmla="*/ 201 w 1248"/>
                  <a:gd name="T37" fmla="*/ 327 h 539"/>
                  <a:gd name="T38" fmla="*/ 266 w 1248"/>
                  <a:gd name="T39" fmla="*/ 294 h 539"/>
                  <a:gd name="T40" fmla="*/ 353 w 1248"/>
                  <a:gd name="T41" fmla="*/ 262 h 539"/>
                  <a:gd name="T42" fmla="*/ 445 w 1248"/>
                  <a:gd name="T43" fmla="*/ 234 h 539"/>
                  <a:gd name="T44" fmla="*/ 554 w 1248"/>
                  <a:gd name="T45" fmla="*/ 213 h 539"/>
                  <a:gd name="T46" fmla="*/ 662 w 1248"/>
                  <a:gd name="T47" fmla="*/ 191 h 539"/>
                  <a:gd name="T48" fmla="*/ 890 w 1248"/>
                  <a:gd name="T49" fmla="*/ 153 h 539"/>
                  <a:gd name="T50" fmla="*/ 993 w 1248"/>
                  <a:gd name="T51" fmla="*/ 136 h 539"/>
                  <a:gd name="T52" fmla="*/ 1091 w 1248"/>
                  <a:gd name="T53" fmla="*/ 120 h 539"/>
                  <a:gd name="T54" fmla="*/ 1178 w 1248"/>
                  <a:gd name="T55" fmla="*/ 115 h 539"/>
                  <a:gd name="T56" fmla="*/ 1248 w 1248"/>
                  <a:gd name="T57" fmla="*/ 104 h 539"/>
                  <a:gd name="T58" fmla="*/ 1248 w 1248"/>
                  <a:gd name="T59" fmla="*/ 0 h 539"/>
                  <a:gd name="T60" fmla="*/ 1161 w 1248"/>
                  <a:gd name="T61" fmla="*/ 22 h 539"/>
                  <a:gd name="T62" fmla="*/ 1069 w 1248"/>
                  <a:gd name="T63" fmla="*/ 38 h 539"/>
                  <a:gd name="T64" fmla="*/ 874 w 1248"/>
                  <a:gd name="T65" fmla="*/ 71 h 539"/>
                  <a:gd name="T66" fmla="*/ 673 w 1248"/>
                  <a:gd name="T67" fmla="*/ 93 h 539"/>
                  <a:gd name="T68" fmla="*/ 483 w 1248"/>
                  <a:gd name="T69" fmla="*/ 126 h 539"/>
                  <a:gd name="T70" fmla="*/ 391 w 1248"/>
                  <a:gd name="T71" fmla="*/ 142 h 539"/>
                  <a:gd name="T72" fmla="*/ 309 w 1248"/>
                  <a:gd name="T73" fmla="*/ 158 h 539"/>
                  <a:gd name="T74" fmla="*/ 228 w 1248"/>
                  <a:gd name="T75" fmla="*/ 180 h 539"/>
                  <a:gd name="T76" fmla="*/ 163 w 1248"/>
                  <a:gd name="T77" fmla="*/ 202 h 539"/>
                  <a:gd name="T78" fmla="*/ 103 w 1248"/>
                  <a:gd name="T79" fmla="*/ 229 h 539"/>
                  <a:gd name="T80" fmla="*/ 54 w 1248"/>
                  <a:gd name="T81" fmla="*/ 256 h 539"/>
                  <a:gd name="T82" fmla="*/ 22 w 1248"/>
                  <a:gd name="T83" fmla="*/ 294 h 539"/>
                  <a:gd name="T84" fmla="*/ 0 w 1248"/>
                  <a:gd name="T85" fmla="*/ 332 h 539"/>
                  <a:gd name="T86" fmla="*/ 0 w 1248"/>
                  <a:gd name="T87" fmla="*/ 332 h 5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86025" name="Freeform 9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>
                <a:gd name="T0" fmla="*/ 982 w 2296"/>
                <a:gd name="T1" fmla="*/ 1061 h 1469"/>
                <a:gd name="T2" fmla="*/ 1357 w 2296"/>
                <a:gd name="T3" fmla="*/ 1012 h 1469"/>
                <a:gd name="T4" fmla="*/ 1666 w 2296"/>
                <a:gd name="T5" fmla="*/ 957 h 1469"/>
                <a:gd name="T6" fmla="*/ 1916 w 2296"/>
                <a:gd name="T7" fmla="*/ 897 h 1469"/>
                <a:gd name="T8" fmla="*/ 2100 w 2296"/>
                <a:gd name="T9" fmla="*/ 832 h 1469"/>
                <a:gd name="T10" fmla="*/ 2220 w 2296"/>
                <a:gd name="T11" fmla="*/ 756 h 1469"/>
                <a:gd name="T12" fmla="*/ 2285 w 2296"/>
                <a:gd name="T13" fmla="*/ 669 h 1469"/>
                <a:gd name="T14" fmla="*/ 2290 w 2296"/>
                <a:gd name="T15" fmla="*/ 560 h 1469"/>
                <a:gd name="T16" fmla="*/ 2241 w 2296"/>
                <a:gd name="T17" fmla="*/ 457 h 1469"/>
                <a:gd name="T18" fmla="*/ 2144 w 2296"/>
                <a:gd name="T19" fmla="*/ 364 h 1469"/>
                <a:gd name="T20" fmla="*/ 2008 w 2296"/>
                <a:gd name="T21" fmla="*/ 277 h 1469"/>
                <a:gd name="T22" fmla="*/ 1769 w 2296"/>
                <a:gd name="T23" fmla="*/ 157 h 1469"/>
                <a:gd name="T24" fmla="*/ 1612 w 2296"/>
                <a:gd name="T25" fmla="*/ 92 h 1469"/>
                <a:gd name="T26" fmla="*/ 1476 w 2296"/>
                <a:gd name="T27" fmla="*/ 43 h 1469"/>
                <a:gd name="T28" fmla="*/ 1384 w 2296"/>
                <a:gd name="T29" fmla="*/ 10 h 1469"/>
                <a:gd name="T30" fmla="*/ 1346 w 2296"/>
                <a:gd name="T31" fmla="*/ 0 h 1469"/>
                <a:gd name="T32" fmla="*/ 1655 w 2296"/>
                <a:gd name="T33" fmla="*/ 119 h 1469"/>
                <a:gd name="T34" fmla="*/ 1948 w 2296"/>
                <a:gd name="T35" fmla="*/ 255 h 1469"/>
                <a:gd name="T36" fmla="*/ 2068 w 2296"/>
                <a:gd name="T37" fmla="*/ 326 h 1469"/>
                <a:gd name="T38" fmla="*/ 2171 w 2296"/>
                <a:gd name="T39" fmla="*/ 402 h 1469"/>
                <a:gd name="T40" fmla="*/ 2236 w 2296"/>
                <a:gd name="T41" fmla="*/ 478 h 1469"/>
                <a:gd name="T42" fmla="*/ 2263 w 2296"/>
                <a:gd name="T43" fmla="*/ 560 h 1469"/>
                <a:gd name="T44" fmla="*/ 2241 w 2296"/>
                <a:gd name="T45" fmla="*/ 636 h 1469"/>
                <a:gd name="T46" fmla="*/ 2171 w 2296"/>
                <a:gd name="T47" fmla="*/ 702 h 1469"/>
                <a:gd name="T48" fmla="*/ 2062 w 2296"/>
                <a:gd name="T49" fmla="*/ 756 h 1469"/>
                <a:gd name="T50" fmla="*/ 1921 w 2296"/>
                <a:gd name="T51" fmla="*/ 800 h 1469"/>
                <a:gd name="T52" fmla="*/ 1748 w 2296"/>
                <a:gd name="T53" fmla="*/ 843 h 1469"/>
                <a:gd name="T54" fmla="*/ 1351 w 2296"/>
                <a:gd name="T55" fmla="*/ 908 h 1469"/>
                <a:gd name="T56" fmla="*/ 923 w 2296"/>
                <a:gd name="T57" fmla="*/ 968 h 1469"/>
                <a:gd name="T58" fmla="*/ 521 w 2296"/>
                <a:gd name="T59" fmla="*/ 1028 h 1469"/>
                <a:gd name="T60" fmla="*/ 353 w 2296"/>
                <a:gd name="T61" fmla="*/ 1066 h 1469"/>
                <a:gd name="T62" fmla="*/ 206 w 2296"/>
                <a:gd name="T63" fmla="*/ 1104 h 1469"/>
                <a:gd name="T64" fmla="*/ 92 w 2296"/>
                <a:gd name="T65" fmla="*/ 1148 h 1469"/>
                <a:gd name="T66" fmla="*/ 22 w 2296"/>
                <a:gd name="T67" fmla="*/ 1202 h 1469"/>
                <a:gd name="T68" fmla="*/ 0 w 2296"/>
                <a:gd name="T69" fmla="*/ 1262 h 1469"/>
                <a:gd name="T70" fmla="*/ 27 w 2296"/>
                <a:gd name="T71" fmla="*/ 1327 h 1469"/>
                <a:gd name="T72" fmla="*/ 98 w 2296"/>
                <a:gd name="T73" fmla="*/ 1382 h 1469"/>
                <a:gd name="T74" fmla="*/ 196 w 2296"/>
                <a:gd name="T75" fmla="*/ 1425 h 1469"/>
                <a:gd name="T76" fmla="*/ 326 w 2296"/>
                <a:gd name="T77" fmla="*/ 1469 h 1469"/>
                <a:gd name="T78" fmla="*/ 217 w 2296"/>
                <a:gd name="T79" fmla="*/ 1414 h 1469"/>
                <a:gd name="T80" fmla="*/ 147 w 2296"/>
                <a:gd name="T81" fmla="*/ 1360 h 1469"/>
                <a:gd name="T82" fmla="*/ 120 w 2296"/>
                <a:gd name="T83" fmla="*/ 1306 h 1469"/>
                <a:gd name="T84" fmla="*/ 141 w 2296"/>
                <a:gd name="T85" fmla="*/ 1257 h 1469"/>
                <a:gd name="T86" fmla="*/ 212 w 2296"/>
                <a:gd name="T87" fmla="*/ 1208 h 1469"/>
                <a:gd name="T88" fmla="*/ 342 w 2296"/>
                <a:gd name="T89" fmla="*/ 1164 h 1469"/>
                <a:gd name="T90" fmla="*/ 527 w 2296"/>
                <a:gd name="T91" fmla="*/ 1121 h 1469"/>
                <a:gd name="T92" fmla="*/ 771 w 2296"/>
                <a:gd name="T93" fmla="*/ 1088 h 1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86026" name="Freeform 10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>
                <a:gd name="T0" fmla="*/ 0 w 5740"/>
                <a:gd name="T1" fmla="*/ 0 h 1906"/>
                <a:gd name="T2" fmla="*/ 0 w 5740"/>
                <a:gd name="T3" fmla="*/ 1906 h 1906"/>
                <a:gd name="T4" fmla="*/ 5740 w 5740"/>
                <a:gd name="T5" fmla="*/ 1906 h 1906"/>
                <a:gd name="T6" fmla="*/ 5740 w 5740"/>
                <a:gd name="T7" fmla="*/ 0 h 1906"/>
                <a:gd name="T8" fmla="*/ 0 w 5740"/>
                <a:gd name="T9" fmla="*/ 0 h 1906"/>
                <a:gd name="T10" fmla="*/ 0 w 5740"/>
                <a:gd name="T11" fmla="*/ 0 h 19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sp>
        <p:nvSpPr>
          <p:cNvPr id="86027" name="Rectangle 1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36725"/>
            <a:ext cx="7772400" cy="1920875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ja-JP" altLang="en-US" noProof="0" smtClean="0"/>
              <a:t>マスター タイトルの書式設定</a:t>
            </a:r>
          </a:p>
        </p:txBody>
      </p:sp>
      <p:sp>
        <p:nvSpPr>
          <p:cNvPr id="86028" name="Rectangle 1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anose="05000000000000000000" pitchFamily="2" charset="2"/>
              <a:buNone/>
              <a:defRPr/>
            </a:lvl1pPr>
          </a:lstStyle>
          <a:p>
            <a:pPr lvl="0"/>
            <a:r>
              <a:rPr lang="ja-JP" altLang="en-US" noProof="0" smtClean="0"/>
              <a:t>マスター サブタイトルの書式設定</a:t>
            </a:r>
          </a:p>
        </p:txBody>
      </p:sp>
      <p:sp>
        <p:nvSpPr>
          <p:cNvPr id="86029" name="Rectangle 13"/>
          <p:cNvSpPr>
            <a:spLocks noGrp="1" noChangeArrowheads="1"/>
          </p:cNvSpPr>
          <p:nvPr>
            <p:ph type="dt" sz="quarter" idx="2"/>
          </p:nvPr>
        </p:nvSpPr>
        <p:spPr>
          <a:xfrm>
            <a:off x="457200" y="6248400"/>
            <a:ext cx="2133600" cy="476250"/>
          </a:xfr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endParaRPr lang="en-US" altLang="ja-JP"/>
          </a:p>
        </p:txBody>
      </p:sp>
      <p:sp>
        <p:nvSpPr>
          <p:cNvPr id="86030" name="Rectangle 14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51575"/>
            <a:ext cx="2895600" cy="476250"/>
          </a:xfr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endParaRPr lang="en-US" altLang="ja-JP"/>
          </a:p>
        </p:txBody>
      </p:sp>
      <p:sp>
        <p:nvSpPr>
          <p:cNvPr id="86031" name="Rectangle 15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54750"/>
            <a:ext cx="2133600" cy="476250"/>
          </a:xfr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fld id="{7D9E1E0C-14A1-4AA1-9700-D16B2D55BB54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B53C957-9486-4B82-B5DD-B9B303C4B41E}" type="slidenum">
              <a:rPr lang="en-US" altLang="ja-JP"/>
              <a:pPr/>
              <a:t>‹#›</a:t>
            </a:fld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8138023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769100" y="115888"/>
            <a:ext cx="2195513" cy="6265862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79388" y="115888"/>
            <a:ext cx="6437312" cy="6265862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D6A76CB-634B-452A-8E4A-520B22BB6B82}" type="slidenum">
              <a:rPr lang="en-US" altLang="ja-JP"/>
              <a:pPr/>
              <a:t>‹#›</a:t>
            </a:fld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154605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78EF2CD-186D-4511-9078-ADE572670C50}" type="slidenum">
              <a:rPr lang="en-US" altLang="ja-JP"/>
              <a:pPr/>
              <a:t>‹#›</a:t>
            </a:fld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5977273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ctr"/>
          <a:lstStyle>
            <a:lvl1pPr algn="ctr">
              <a:defRPr sz="4000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1D6730C-816E-4B79-AF8B-9E895EFC6000}" type="slidenum">
              <a:rPr lang="en-US" altLang="ja-JP"/>
              <a:pPr/>
              <a:t>‹#›</a:t>
            </a:fld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944073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179388" y="1052513"/>
            <a:ext cx="4316412" cy="532923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052513"/>
            <a:ext cx="4316413" cy="532923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37E5437-8960-436C-A9DC-C9E444A27599}" type="slidenum">
              <a:rPr lang="en-US" altLang="ja-JP"/>
              <a:pPr/>
              <a:t>‹#›</a:t>
            </a:fld>
            <a:endParaRPr lang="en-US" altLang="ja-JP"/>
          </a:p>
        </p:txBody>
      </p:sp>
      <p:sp>
        <p:nvSpPr>
          <p:cNvPr id="7" name="フッター プレースホルダー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2503189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スライド番号プレースホルダー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CACD612-7F56-41D1-90BD-5064A3EC3A80}" type="slidenum">
              <a:rPr lang="en-US" altLang="ja-JP"/>
              <a:pPr/>
              <a:t>‹#›</a:t>
            </a:fld>
            <a:endParaRPr lang="en-US" altLang="ja-JP"/>
          </a:p>
        </p:txBody>
      </p:sp>
      <p:sp>
        <p:nvSpPr>
          <p:cNvPr id="9" name="フッター プレースホルダー 8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6592407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7E67DDD-1D83-4E60-AC35-72C00FDE8E1B}" type="slidenum">
              <a:rPr lang="en-US" altLang="ja-JP"/>
              <a:pPr/>
              <a:t>‹#›</a:t>
            </a:fld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6822510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31AD516-E11A-4958-B719-D82B1C07A6B0}" type="slidenum">
              <a:rPr lang="en-US" altLang="ja-JP"/>
              <a:pPr/>
              <a:t>‹#›</a:t>
            </a:fld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3303417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072CA32-C278-4B90-8536-A1E81387161D}" type="slidenum">
              <a:rPr lang="en-US" altLang="ja-JP"/>
              <a:pPr/>
              <a:t>‹#›</a:t>
            </a:fld>
            <a:endParaRPr lang="en-US" altLang="ja-JP"/>
          </a:p>
        </p:txBody>
      </p:sp>
      <p:sp>
        <p:nvSpPr>
          <p:cNvPr id="7" name="フッター プレースホルダー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6434833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863FFB1-E000-4FA0-9F88-506D28D70399}" type="slidenum">
              <a:rPr lang="en-US" altLang="ja-JP"/>
              <a:pPr/>
              <a:t>‹#›</a:t>
            </a:fld>
            <a:endParaRPr lang="en-US" altLang="ja-JP"/>
          </a:p>
        </p:txBody>
      </p:sp>
      <p:sp>
        <p:nvSpPr>
          <p:cNvPr id="7" name="フッター プレースホルダー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7029760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524625"/>
            <a:ext cx="2133600" cy="20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200"/>
            </a:lvl1pPr>
          </a:lstStyle>
          <a:p>
            <a:endParaRPr lang="en-US" altLang="ja-JP"/>
          </a:p>
        </p:txBody>
      </p:sp>
      <p:sp>
        <p:nvSpPr>
          <p:cNvPr id="84995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53188"/>
            <a:ext cx="2133600" cy="271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200"/>
            </a:lvl1pPr>
          </a:lstStyle>
          <a:p>
            <a:fld id="{A7BEDE21-6B4E-4C7F-A043-26CC2CF446AA}" type="slidenum">
              <a:rPr lang="en-US" altLang="ja-JP"/>
              <a:pPr/>
              <a:t>‹#›</a:t>
            </a:fld>
            <a:endParaRPr lang="en-US" altLang="ja-JP"/>
          </a:p>
        </p:txBody>
      </p:sp>
      <p:grpSp>
        <p:nvGrpSpPr>
          <p:cNvPr id="84996" name="Group 4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84997" name="Group 5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84998" name="Freeform 6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>
                  <a:gd name="T0" fmla="*/ 2740 w 2882"/>
                  <a:gd name="T1" fmla="*/ 528 h 1671"/>
                  <a:gd name="T2" fmla="*/ 2632 w 2882"/>
                  <a:gd name="T3" fmla="*/ 484 h 1671"/>
                  <a:gd name="T4" fmla="*/ 2480 w 2882"/>
                  <a:gd name="T5" fmla="*/ 424 h 1671"/>
                  <a:gd name="T6" fmla="*/ 2203 w 2882"/>
                  <a:gd name="T7" fmla="*/ 343 h 1671"/>
                  <a:gd name="T8" fmla="*/ 1970 w 2882"/>
                  <a:gd name="T9" fmla="*/ 277 h 1671"/>
                  <a:gd name="T10" fmla="*/ 1807 w 2882"/>
                  <a:gd name="T11" fmla="*/ 212 h 1671"/>
                  <a:gd name="T12" fmla="*/ 1693 w 2882"/>
                  <a:gd name="T13" fmla="*/ 152 h 1671"/>
                  <a:gd name="T14" fmla="*/ 1628 w 2882"/>
                  <a:gd name="T15" fmla="*/ 103 h 1671"/>
                  <a:gd name="T16" fmla="*/ 1590 w 2882"/>
                  <a:gd name="T17" fmla="*/ 60 h 1671"/>
                  <a:gd name="T18" fmla="*/ 1579 w 2882"/>
                  <a:gd name="T19" fmla="*/ 27 h 1671"/>
                  <a:gd name="T20" fmla="*/ 1585 w 2882"/>
                  <a:gd name="T21" fmla="*/ 0 h 1671"/>
                  <a:gd name="T22" fmla="*/ 1557 w 2882"/>
                  <a:gd name="T23" fmla="*/ 49 h 1671"/>
                  <a:gd name="T24" fmla="*/ 1568 w 2882"/>
                  <a:gd name="T25" fmla="*/ 98 h 1671"/>
                  <a:gd name="T26" fmla="*/ 1617 w 2882"/>
                  <a:gd name="T27" fmla="*/ 141 h 1671"/>
                  <a:gd name="T28" fmla="*/ 1688 w 2882"/>
                  <a:gd name="T29" fmla="*/ 185 h 1671"/>
                  <a:gd name="T30" fmla="*/ 1791 w 2882"/>
                  <a:gd name="T31" fmla="*/ 228 h 1671"/>
                  <a:gd name="T32" fmla="*/ 2040 w 2882"/>
                  <a:gd name="T33" fmla="*/ 310 h 1671"/>
                  <a:gd name="T34" fmla="*/ 2285 w 2882"/>
                  <a:gd name="T35" fmla="*/ 381 h 1671"/>
                  <a:gd name="T36" fmla="*/ 2464 w 2882"/>
                  <a:gd name="T37" fmla="*/ 435 h 1671"/>
                  <a:gd name="T38" fmla="*/ 2605 w 2882"/>
                  <a:gd name="T39" fmla="*/ 484 h 1671"/>
                  <a:gd name="T40" fmla="*/ 2708 w 2882"/>
                  <a:gd name="T41" fmla="*/ 528 h 1671"/>
                  <a:gd name="T42" fmla="*/ 2768 w 2882"/>
                  <a:gd name="T43" fmla="*/ 560 h 1671"/>
                  <a:gd name="T44" fmla="*/ 2795 w 2882"/>
                  <a:gd name="T45" fmla="*/ 593 h 1671"/>
                  <a:gd name="T46" fmla="*/ 2795 w 2882"/>
                  <a:gd name="T47" fmla="*/ 642 h 1671"/>
                  <a:gd name="T48" fmla="*/ 2762 w 2882"/>
                  <a:gd name="T49" fmla="*/ 691 h 1671"/>
                  <a:gd name="T50" fmla="*/ 2692 w 2882"/>
                  <a:gd name="T51" fmla="*/ 735 h 1671"/>
                  <a:gd name="T52" fmla="*/ 2589 w 2882"/>
                  <a:gd name="T53" fmla="*/ 778 h 1671"/>
                  <a:gd name="T54" fmla="*/ 2458 w 2882"/>
                  <a:gd name="T55" fmla="*/ 822 h 1671"/>
                  <a:gd name="T56" fmla="*/ 2301 w 2882"/>
                  <a:gd name="T57" fmla="*/ 865 h 1671"/>
                  <a:gd name="T58" fmla="*/ 2030 w 2882"/>
                  <a:gd name="T59" fmla="*/ 930 h 1671"/>
                  <a:gd name="T60" fmla="*/ 1606 w 2882"/>
                  <a:gd name="T61" fmla="*/ 1034 h 1671"/>
                  <a:gd name="T62" fmla="*/ 1145 w 2882"/>
                  <a:gd name="T63" fmla="*/ 1164 h 1671"/>
                  <a:gd name="T64" fmla="*/ 673 w 2882"/>
                  <a:gd name="T65" fmla="*/ 1328 h 1671"/>
                  <a:gd name="T66" fmla="*/ 217 w 2882"/>
                  <a:gd name="T67" fmla="*/ 1545 h 1671"/>
                  <a:gd name="T68" fmla="*/ 353 w 2882"/>
                  <a:gd name="T69" fmla="*/ 1671 h 1671"/>
                  <a:gd name="T70" fmla="*/ 754 w 2882"/>
                  <a:gd name="T71" fmla="*/ 1469 h 1671"/>
                  <a:gd name="T72" fmla="*/ 1145 w 2882"/>
                  <a:gd name="T73" fmla="*/ 1311 h 1671"/>
                  <a:gd name="T74" fmla="*/ 1519 w 2882"/>
                  <a:gd name="T75" fmla="*/ 1186 h 1671"/>
                  <a:gd name="T76" fmla="*/ 1861 w 2882"/>
                  <a:gd name="T77" fmla="*/ 1083 h 1671"/>
                  <a:gd name="T78" fmla="*/ 2165 w 2882"/>
                  <a:gd name="T79" fmla="*/ 1007 h 1671"/>
                  <a:gd name="T80" fmla="*/ 2426 w 2882"/>
                  <a:gd name="T81" fmla="*/ 947 h 1671"/>
                  <a:gd name="T82" fmla="*/ 2626 w 2882"/>
                  <a:gd name="T83" fmla="*/ 892 h 1671"/>
                  <a:gd name="T84" fmla="*/ 2762 w 2882"/>
                  <a:gd name="T85" fmla="*/ 838 h 1671"/>
                  <a:gd name="T86" fmla="*/ 2827 w 2882"/>
                  <a:gd name="T87" fmla="*/ 794 h 1671"/>
                  <a:gd name="T88" fmla="*/ 2865 w 2882"/>
                  <a:gd name="T89" fmla="*/ 745 h 1671"/>
                  <a:gd name="T90" fmla="*/ 2882 w 2882"/>
                  <a:gd name="T91" fmla="*/ 702 h 1671"/>
                  <a:gd name="T92" fmla="*/ 2854 w 2882"/>
                  <a:gd name="T93" fmla="*/ 620 h 1671"/>
                  <a:gd name="T94" fmla="*/ 2800 w 2882"/>
                  <a:gd name="T95" fmla="*/ 560 h 1671"/>
                  <a:gd name="T96" fmla="*/ 2773 w 2882"/>
                  <a:gd name="T97" fmla="*/ 544 h 16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84999" name="Freeform 7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>
                  <a:gd name="T0" fmla="*/ 1259 w 1259"/>
                  <a:gd name="T1" fmla="*/ 615 h 811"/>
                  <a:gd name="T2" fmla="*/ 1248 w 1259"/>
                  <a:gd name="T3" fmla="*/ 588 h 811"/>
                  <a:gd name="T4" fmla="*/ 1237 w 1259"/>
                  <a:gd name="T5" fmla="*/ 566 h 811"/>
                  <a:gd name="T6" fmla="*/ 1216 w 1259"/>
                  <a:gd name="T7" fmla="*/ 539 h 811"/>
                  <a:gd name="T8" fmla="*/ 1188 w 1259"/>
                  <a:gd name="T9" fmla="*/ 517 h 811"/>
                  <a:gd name="T10" fmla="*/ 1123 w 1259"/>
                  <a:gd name="T11" fmla="*/ 479 h 811"/>
                  <a:gd name="T12" fmla="*/ 1042 w 1259"/>
                  <a:gd name="T13" fmla="*/ 441 h 811"/>
                  <a:gd name="T14" fmla="*/ 944 w 1259"/>
                  <a:gd name="T15" fmla="*/ 408 h 811"/>
                  <a:gd name="T16" fmla="*/ 841 w 1259"/>
                  <a:gd name="T17" fmla="*/ 381 h 811"/>
                  <a:gd name="T18" fmla="*/ 727 w 1259"/>
                  <a:gd name="T19" fmla="*/ 348 h 811"/>
                  <a:gd name="T20" fmla="*/ 613 w 1259"/>
                  <a:gd name="T21" fmla="*/ 321 h 811"/>
                  <a:gd name="T22" fmla="*/ 499 w 1259"/>
                  <a:gd name="T23" fmla="*/ 294 h 811"/>
                  <a:gd name="T24" fmla="*/ 391 w 1259"/>
                  <a:gd name="T25" fmla="*/ 261 h 811"/>
                  <a:gd name="T26" fmla="*/ 288 w 1259"/>
                  <a:gd name="T27" fmla="*/ 229 h 811"/>
                  <a:gd name="T28" fmla="*/ 195 w 1259"/>
                  <a:gd name="T29" fmla="*/ 196 h 811"/>
                  <a:gd name="T30" fmla="*/ 119 w 1259"/>
                  <a:gd name="T31" fmla="*/ 152 h 811"/>
                  <a:gd name="T32" fmla="*/ 54 w 1259"/>
                  <a:gd name="T33" fmla="*/ 109 h 811"/>
                  <a:gd name="T34" fmla="*/ 33 w 1259"/>
                  <a:gd name="T35" fmla="*/ 87 h 811"/>
                  <a:gd name="T36" fmla="*/ 16 w 1259"/>
                  <a:gd name="T37" fmla="*/ 60 h 811"/>
                  <a:gd name="T38" fmla="*/ 5 w 1259"/>
                  <a:gd name="T39" fmla="*/ 33 h 811"/>
                  <a:gd name="T40" fmla="*/ 0 w 1259"/>
                  <a:gd name="T41" fmla="*/ 0 h 811"/>
                  <a:gd name="T42" fmla="*/ 0 w 1259"/>
                  <a:gd name="T43" fmla="*/ 6 h 811"/>
                  <a:gd name="T44" fmla="*/ 0 w 1259"/>
                  <a:gd name="T45" fmla="*/ 11 h 811"/>
                  <a:gd name="T46" fmla="*/ 0 w 1259"/>
                  <a:gd name="T47" fmla="*/ 38 h 811"/>
                  <a:gd name="T48" fmla="*/ 5 w 1259"/>
                  <a:gd name="T49" fmla="*/ 60 h 811"/>
                  <a:gd name="T50" fmla="*/ 16 w 1259"/>
                  <a:gd name="T51" fmla="*/ 87 h 811"/>
                  <a:gd name="T52" fmla="*/ 33 w 1259"/>
                  <a:gd name="T53" fmla="*/ 114 h 811"/>
                  <a:gd name="T54" fmla="*/ 54 w 1259"/>
                  <a:gd name="T55" fmla="*/ 142 h 811"/>
                  <a:gd name="T56" fmla="*/ 87 w 1259"/>
                  <a:gd name="T57" fmla="*/ 174 h 811"/>
                  <a:gd name="T58" fmla="*/ 125 w 1259"/>
                  <a:gd name="T59" fmla="*/ 207 h 811"/>
                  <a:gd name="T60" fmla="*/ 179 w 1259"/>
                  <a:gd name="T61" fmla="*/ 240 h 811"/>
                  <a:gd name="T62" fmla="*/ 244 w 1259"/>
                  <a:gd name="T63" fmla="*/ 278 h 811"/>
                  <a:gd name="T64" fmla="*/ 326 w 1259"/>
                  <a:gd name="T65" fmla="*/ 310 h 811"/>
                  <a:gd name="T66" fmla="*/ 418 w 1259"/>
                  <a:gd name="T67" fmla="*/ 348 h 811"/>
                  <a:gd name="T68" fmla="*/ 526 w 1259"/>
                  <a:gd name="T69" fmla="*/ 381 h 811"/>
                  <a:gd name="T70" fmla="*/ 657 w 1259"/>
                  <a:gd name="T71" fmla="*/ 414 h 811"/>
                  <a:gd name="T72" fmla="*/ 749 w 1259"/>
                  <a:gd name="T73" fmla="*/ 435 h 811"/>
                  <a:gd name="T74" fmla="*/ 830 w 1259"/>
                  <a:gd name="T75" fmla="*/ 463 h 811"/>
                  <a:gd name="T76" fmla="*/ 901 w 1259"/>
                  <a:gd name="T77" fmla="*/ 490 h 811"/>
                  <a:gd name="T78" fmla="*/ 966 w 1259"/>
                  <a:gd name="T79" fmla="*/ 512 h 811"/>
                  <a:gd name="T80" fmla="*/ 1015 w 1259"/>
                  <a:gd name="T81" fmla="*/ 539 h 811"/>
                  <a:gd name="T82" fmla="*/ 1053 w 1259"/>
                  <a:gd name="T83" fmla="*/ 566 h 811"/>
                  <a:gd name="T84" fmla="*/ 1080 w 1259"/>
                  <a:gd name="T85" fmla="*/ 593 h 811"/>
                  <a:gd name="T86" fmla="*/ 1102 w 1259"/>
                  <a:gd name="T87" fmla="*/ 620 h 811"/>
                  <a:gd name="T88" fmla="*/ 1112 w 1259"/>
                  <a:gd name="T89" fmla="*/ 648 h 811"/>
                  <a:gd name="T90" fmla="*/ 1118 w 1259"/>
                  <a:gd name="T91" fmla="*/ 675 h 811"/>
                  <a:gd name="T92" fmla="*/ 1112 w 1259"/>
                  <a:gd name="T93" fmla="*/ 697 h 811"/>
                  <a:gd name="T94" fmla="*/ 1096 w 1259"/>
                  <a:gd name="T95" fmla="*/ 724 h 811"/>
                  <a:gd name="T96" fmla="*/ 1080 w 1259"/>
                  <a:gd name="T97" fmla="*/ 746 h 811"/>
                  <a:gd name="T98" fmla="*/ 1053 w 1259"/>
                  <a:gd name="T99" fmla="*/ 767 h 811"/>
                  <a:gd name="T100" fmla="*/ 1015 w 1259"/>
                  <a:gd name="T101" fmla="*/ 789 h 811"/>
                  <a:gd name="T102" fmla="*/ 977 w 1259"/>
                  <a:gd name="T103" fmla="*/ 811 h 811"/>
                  <a:gd name="T104" fmla="*/ 1047 w 1259"/>
                  <a:gd name="T105" fmla="*/ 789 h 811"/>
                  <a:gd name="T106" fmla="*/ 1107 w 1259"/>
                  <a:gd name="T107" fmla="*/ 767 h 811"/>
                  <a:gd name="T108" fmla="*/ 1156 w 1259"/>
                  <a:gd name="T109" fmla="*/ 746 h 811"/>
                  <a:gd name="T110" fmla="*/ 1199 w 1259"/>
                  <a:gd name="T111" fmla="*/ 724 h 811"/>
                  <a:gd name="T112" fmla="*/ 1226 w 1259"/>
                  <a:gd name="T113" fmla="*/ 702 h 811"/>
                  <a:gd name="T114" fmla="*/ 1248 w 1259"/>
                  <a:gd name="T115" fmla="*/ 675 h 811"/>
                  <a:gd name="T116" fmla="*/ 1259 w 1259"/>
                  <a:gd name="T117" fmla="*/ 648 h 811"/>
                  <a:gd name="T118" fmla="*/ 1259 w 1259"/>
                  <a:gd name="T119" fmla="*/ 615 h 811"/>
                  <a:gd name="T120" fmla="*/ 1259 w 1259"/>
                  <a:gd name="T121" fmla="*/ 615 h 8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85000" name="Freeform 8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>
                  <a:gd name="T0" fmla="*/ 92 w 2849"/>
                  <a:gd name="T1" fmla="*/ 958 h 969"/>
                  <a:gd name="T2" fmla="*/ 0 w 2849"/>
                  <a:gd name="T3" fmla="*/ 969 h 969"/>
                  <a:gd name="T4" fmla="*/ 391 w 2849"/>
                  <a:gd name="T5" fmla="*/ 969 h 969"/>
                  <a:gd name="T6" fmla="*/ 434 w 2849"/>
                  <a:gd name="T7" fmla="*/ 947 h 969"/>
                  <a:gd name="T8" fmla="*/ 483 w 2849"/>
                  <a:gd name="T9" fmla="*/ 914 h 969"/>
                  <a:gd name="T10" fmla="*/ 554 w 2849"/>
                  <a:gd name="T11" fmla="*/ 876 h 969"/>
                  <a:gd name="T12" fmla="*/ 635 w 2849"/>
                  <a:gd name="T13" fmla="*/ 838 h 969"/>
                  <a:gd name="T14" fmla="*/ 727 w 2849"/>
                  <a:gd name="T15" fmla="*/ 794 h 969"/>
                  <a:gd name="T16" fmla="*/ 836 w 2849"/>
                  <a:gd name="T17" fmla="*/ 745 h 969"/>
                  <a:gd name="T18" fmla="*/ 961 w 2849"/>
                  <a:gd name="T19" fmla="*/ 696 h 969"/>
                  <a:gd name="T20" fmla="*/ 1102 w 2849"/>
                  <a:gd name="T21" fmla="*/ 642 h 969"/>
                  <a:gd name="T22" fmla="*/ 1259 w 2849"/>
                  <a:gd name="T23" fmla="*/ 582 h 969"/>
                  <a:gd name="T24" fmla="*/ 1433 w 2849"/>
                  <a:gd name="T25" fmla="*/ 522 h 969"/>
                  <a:gd name="T26" fmla="*/ 1623 w 2849"/>
                  <a:gd name="T27" fmla="*/ 462 h 969"/>
                  <a:gd name="T28" fmla="*/ 1829 w 2849"/>
                  <a:gd name="T29" fmla="*/ 403 h 969"/>
                  <a:gd name="T30" fmla="*/ 2057 w 2849"/>
                  <a:gd name="T31" fmla="*/ 343 h 969"/>
                  <a:gd name="T32" fmla="*/ 2301 w 2849"/>
                  <a:gd name="T33" fmla="*/ 283 h 969"/>
                  <a:gd name="T34" fmla="*/ 2567 w 2849"/>
                  <a:gd name="T35" fmla="*/ 223 h 969"/>
                  <a:gd name="T36" fmla="*/ 2849 w 2849"/>
                  <a:gd name="T37" fmla="*/ 163 h 969"/>
                  <a:gd name="T38" fmla="*/ 2849 w 2849"/>
                  <a:gd name="T39" fmla="*/ 0 h 969"/>
                  <a:gd name="T40" fmla="*/ 2817 w 2849"/>
                  <a:gd name="T41" fmla="*/ 16 h 969"/>
                  <a:gd name="T42" fmla="*/ 2773 w 2849"/>
                  <a:gd name="T43" fmla="*/ 33 h 969"/>
                  <a:gd name="T44" fmla="*/ 2719 w 2849"/>
                  <a:gd name="T45" fmla="*/ 54 h 969"/>
                  <a:gd name="T46" fmla="*/ 2648 w 2849"/>
                  <a:gd name="T47" fmla="*/ 76 h 969"/>
                  <a:gd name="T48" fmla="*/ 2572 w 2849"/>
                  <a:gd name="T49" fmla="*/ 98 h 969"/>
                  <a:gd name="T50" fmla="*/ 2491 w 2849"/>
                  <a:gd name="T51" fmla="*/ 120 h 969"/>
                  <a:gd name="T52" fmla="*/ 2399 w 2849"/>
                  <a:gd name="T53" fmla="*/ 147 h 969"/>
                  <a:gd name="T54" fmla="*/ 2301 w 2849"/>
                  <a:gd name="T55" fmla="*/ 169 h 969"/>
                  <a:gd name="T56" fmla="*/ 2095 w 2849"/>
                  <a:gd name="T57" fmla="*/ 223 h 969"/>
                  <a:gd name="T58" fmla="*/ 1889 w 2849"/>
                  <a:gd name="T59" fmla="*/ 277 h 969"/>
                  <a:gd name="T60" fmla="*/ 1688 w 2849"/>
                  <a:gd name="T61" fmla="*/ 326 h 969"/>
                  <a:gd name="T62" fmla="*/ 1590 w 2849"/>
                  <a:gd name="T63" fmla="*/ 354 h 969"/>
                  <a:gd name="T64" fmla="*/ 1503 w 2849"/>
                  <a:gd name="T65" fmla="*/ 381 h 969"/>
                  <a:gd name="T66" fmla="*/ 1107 w 2849"/>
                  <a:gd name="T67" fmla="*/ 506 h 969"/>
                  <a:gd name="T68" fmla="*/ 912 w 2849"/>
                  <a:gd name="T69" fmla="*/ 577 h 969"/>
                  <a:gd name="T70" fmla="*/ 727 w 2849"/>
                  <a:gd name="T71" fmla="*/ 647 h 969"/>
                  <a:gd name="T72" fmla="*/ 548 w 2849"/>
                  <a:gd name="T73" fmla="*/ 718 h 969"/>
                  <a:gd name="T74" fmla="*/ 380 w 2849"/>
                  <a:gd name="T75" fmla="*/ 794 h 969"/>
                  <a:gd name="T76" fmla="*/ 228 w 2849"/>
                  <a:gd name="T77" fmla="*/ 876 h 969"/>
                  <a:gd name="T78" fmla="*/ 92 w 2849"/>
                  <a:gd name="T79" fmla="*/ 958 h 969"/>
                  <a:gd name="T80" fmla="*/ 92 w 2849"/>
                  <a:gd name="T81" fmla="*/ 958 h 9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85001" name="Freeform 9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>
                  <a:gd name="T0" fmla="*/ 1433 w 3007"/>
                  <a:gd name="T1" fmla="*/ 474 h 2085"/>
                  <a:gd name="T2" fmla="*/ 1460 w 3007"/>
                  <a:gd name="T3" fmla="*/ 528 h 2085"/>
                  <a:gd name="T4" fmla="*/ 1541 w 3007"/>
                  <a:gd name="T5" fmla="*/ 593 h 2085"/>
                  <a:gd name="T6" fmla="*/ 1715 w 3007"/>
                  <a:gd name="T7" fmla="*/ 670 h 2085"/>
                  <a:gd name="T8" fmla="*/ 1927 w 3007"/>
                  <a:gd name="T9" fmla="*/ 735 h 2085"/>
                  <a:gd name="T10" fmla="*/ 2155 w 3007"/>
                  <a:gd name="T11" fmla="*/ 789 h 2085"/>
                  <a:gd name="T12" fmla="*/ 2372 w 3007"/>
                  <a:gd name="T13" fmla="*/ 849 h 2085"/>
                  <a:gd name="T14" fmla="*/ 2551 w 3007"/>
                  <a:gd name="T15" fmla="*/ 920 h 2085"/>
                  <a:gd name="T16" fmla="*/ 2638 w 3007"/>
                  <a:gd name="T17" fmla="*/ 980 h 2085"/>
                  <a:gd name="T18" fmla="*/ 2676 w 3007"/>
                  <a:gd name="T19" fmla="*/ 1029 h 2085"/>
                  <a:gd name="T20" fmla="*/ 2681 w 3007"/>
                  <a:gd name="T21" fmla="*/ 1083 h 2085"/>
                  <a:gd name="T22" fmla="*/ 2665 w 3007"/>
                  <a:gd name="T23" fmla="*/ 1127 h 2085"/>
                  <a:gd name="T24" fmla="*/ 2616 w 3007"/>
                  <a:gd name="T25" fmla="*/ 1170 h 2085"/>
                  <a:gd name="T26" fmla="*/ 2545 w 3007"/>
                  <a:gd name="T27" fmla="*/ 1208 h 2085"/>
                  <a:gd name="T28" fmla="*/ 2448 w 3007"/>
                  <a:gd name="T29" fmla="*/ 1241 h 2085"/>
                  <a:gd name="T30" fmla="*/ 2328 w 3007"/>
                  <a:gd name="T31" fmla="*/ 1274 h 2085"/>
                  <a:gd name="T32" fmla="*/ 2106 w 3007"/>
                  <a:gd name="T33" fmla="*/ 1328 h 2085"/>
                  <a:gd name="T34" fmla="*/ 1742 w 3007"/>
                  <a:gd name="T35" fmla="*/ 1421 h 2085"/>
                  <a:gd name="T36" fmla="*/ 1308 w 3007"/>
                  <a:gd name="T37" fmla="*/ 1540 h 2085"/>
                  <a:gd name="T38" fmla="*/ 820 w 3007"/>
                  <a:gd name="T39" fmla="*/ 1709 h 2085"/>
                  <a:gd name="T40" fmla="*/ 282 w 3007"/>
                  <a:gd name="T41" fmla="*/ 1943 h 2085"/>
                  <a:gd name="T42" fmla="*/ 152 w 3007"/>
                  <a:gd name="T43" fmla="*/ 2085 h 2085"/>
                  <a:gd name="T44" fmla="*/ 386 w 3007"/>
                  <a:gd name="T45" fmla="*/ 1992 h 2085"/>
                  <a:gd name="T46" fmla="*/ 700 w 3007"/>
                  <a:gd name="T47" fmla="*/ 1834 h 2085"/>
                  <a:gd name="T48" fmla="*/ 1064 w 3007"/>
                  <a:gd name="T49" fmla="*/ 1693 h 2085"/>
                  <a:gd name="T50" fmla="*/ 1661 w 3007"/>
                  <a:gd name="T51" fmla="*/ 1497 h 2085"/>
                  <a:gd name="T52" fmla="*/ 1845 w 3007"/>
                  <a:gd name="T53" fmla="*/ 1442 h 2085"/>
                  <a:gd name="T54" fmla="*/ 2252 w 3007"/>
                  <a:gd name="T55" fmla="*/ 1339 h 2085"/>
                  <a:gd name="T56" fmla="*/ 2551 w 3007"/>
                  <a:gd name="T57" fmla="*/ 1263 h 2085"/>
                  <a:gd name="T58" fmla="*/ 2730 w 3007"/>
                  <a:gd name="T59" fmla="*/ 1214 h 2085"/>
                  <a:gd name="T60" fmla="*/ 2876 w 3007"/>
                  <a:gd name="T61" fmla="*/ 1170 h 2085"/>
                  <a:gd name="T62" fmla="*/ 2974 w 3007"/>
                  <a:gd name="T63" fmla="*/ 1132 h 2085"/>
                  <a:gd name="T64" fmla="*/ 3007 w 3007"/>
                  <a:gd name="T65" fmla="*/ 871 h 2085"/>
                  <a:gd name="T66" fmla="*/ 2860 w 3007"/>
                  <a:gd name="T67" fmla="*/ 844 h 2085"/>
                  <a:gd name="T68" fmla="*/ 2670 w 3007"/>
                  <a:gd name="T69" fmla="*/ 806 h 2085"/>
                  <a:gd name="T70" fmla="*/ 2458 w 3007"/>
                  <a:gd name="T71" fmla="*/ 757 h 2085"/>
                  <a:gd name="T72" fmla="*/ 2138 w 3007"/>
                  <a:gd name="T73" fmla="*/ 670 h 2085"/>
                  <a:gd name="T74" fmla="*/ 1959 w 3007"/>
                  <a:gd name="T75" fmla="*/ 604 h 2085"/>
                  <a:gd name="T76" fmla="*/ 1824 w 3007"/>
                  <a:gd name="T77" fmla="*/ 534 h 2085"/>
                  <a:gd name="T78" fmla="*/ 1769 w 3007"/>
                  <a:gd name="T79" fmla="*/ 474 h 2085"/>
                  <a:gd name="T80" fmla="*/ 1753 w 3007"/>
                  <a:gd name="T81" fmla="*/ 436 h 2085"/>
                  <a:gd name="T82" fmla="*/ 1780 w 3007"/>
                  <a:gd name="T83" fmla="*/ 381 h 2085"/>
                  <a:gd name="T84" fmla="*/ 1862 w 3007"/>
                  <a:gd name="T85" fmla="*/ 316 h 2085"/>
                  <a:gd name="T86" fmla="*/ 1986 w 3007"/>
                  <a:gd name="T87" fmla="*/ 267 h 2085"/>
                  <a:gd name="T88" fmla="*/ 2149 w 3007"/>
                  <a:gd name="T89" fmla="*/ 229 h 2085"/>
                  <a:gd name="T90" fmla="*/ 2431 w 3007"/>
                  <a:gd name="T91" fmla="*/ 180 h 2085"/>
                  <a:gd name="T92" fmla="*/ 2827 w 3007"/>
                  <a:gd name="T93" fmla="*/ 125 h 2085"/>
                  <a:gd name="T94" fmla="*/ 3007 w 3007"/>
                  <a:gd name="T95" fmla="*/ 87 h 2085"/>
                  <a:gd name="T96" fmla="*/ 2909 w 3007"/>
                  <a:gd name="T97" fmla="*/ 22 h 2085"/>
                  <a:gd name="T98" fmla="*/ 2676 w 3007"/>
                  <a:gd name="T99" fmla="*/ 66 h 2085"/>
                  <a:gd name="T100" fmla="*/ 2285 w 3007"/>
                  <a:gd name="T101" fmla="*/ 120 h 2085"/>
                  <a:gd name="T102" fmla="*/ 2030 w 3007"/>
                  <a:gd name="T103" fmla="*/ 158 h 2085"/>
                  <a:gd name="T104" fmla="*/ 1791 w 3007"/>
                  <a:gd name="T105" fmla="*/ 202 h 2085"/>
                  <a:gd name="T106" fmla="*/ 1601 w 3007"/>
                  <a:gd name="T107" fmla="*/ 261 h 2085"/>
                  <a:gd name="T108" fmla="*/ 1471 w 3007"/>
                  <a:gd name="T109" fmla="*/ 338 h 2085"/>
                  <a:gd name="T110" fmla="*/ 1438 w 3007"/>
                  <a:gd name="T111" fmla="*/ 387 h 2085"/>
                  <a:gd name="T112" fmla="*/ 1427 w 3007"/>
                  <a:gd name="T113" fmla="*/ 441 h 20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85002" name="Freeform 10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>
                  <a:gd name="T0" fmla="*/ 0 w 1248"/>
                  <a:gd name="T1" fmla="*/ 332 h 539"/>
                  <a:gd name="T2" fmla="*/ 0 w 1248"/>
                  <a:gd name="T3" fmla="*/ 360 h 539"/>
                  <a:gd name="T4" fmla="*/ 5 w 1248"/>
                  <a:gd name="T5" fmla="*/ 387 h 539"/>
                  <a:gd name="T6" fmla="*/ 27 w 1248"/>
                  <a:gd name="T7" fmla="*/ 414 h 539"/>
                  <a:gd name="T8" fmla="*/ 54 w 1248"/>
                  <a:gd name="T9" fmla="*/ 436 h 539"/>
                  <a:gd name="T10" fmla="*/ 92 w 1248"/>
                  <a:gd name="T11" fmla="*/ 463 h 539"/>
                  <a:gd name="T12" fmla="*/ 141 w 1248"/>
                  <a:gd name="T13" fmla="*/ 490 h 539"/>
                  <a:gd name="T14" fmla="*/ 195 w 1248"/>
                  <a:gd name="T15" fmla="*/ 512 h 539"/>
                  <a:gd name="T16" fmla="*/ 255 w 1248"/>
                  <a:gd name="T17" fmla="*/ 539 h 539"/>
                  <a:gd name="T18" fmla="*/ 212 w 1248"/>
                  <a:gd name="T19" fmla="*/ 517 h 539"/>
                  <a:gd name="T20" fmla="*/ 179 w 1248"/>
                  <a:gd name="T21" fmla="*/ 490 h 539"/>
                  <a:gd name="T22" fmla="*/ 157 w 1248"/>
                  <a:gd name="T23" fmla="*/ 468 h 539"/>
                  <a:gd name="T24" fmla="*/ 141 w 1248"/>
                  <a:gd name="T25" fmla="*/ 447 h 539"/>
                  <a:gd name="T26" fmla="*/ 136 w 1248"/>
                  <a:gd name="T27" fmla="*/ 425 h 539"/>
                  <a:gd name="T28" fmla="*/ 136 w 1248"/>
                  <a:gd name="T29" fmla="*/ 403 h 539"/>
                  <a:gd name="T30" fmla="*/ 141 w 1248"/>
                  <a:gd name="T31" fmla="*/ 381 h 539"/>
                  <a:gd name="T32" fmla="*/ 157 w 1248"/>
                  <a:gd name="T33" fmla="*/ 365 h 539"/>
                  <a:gd name="T34" fmla="*/ 179 w 1248"/>
                  <a:gd name="T35" fmla="*/ 343 h 539"/>
                  <a:gd name="T36" fmla="*/ 201 w 1248"/>
                  <a:gd name="T37" fmla="*/ 327 h 539"/>
                  <a:gd name="T38" fmla="*/ 266 w 1248"/>
                  <a:gd name="T39" fmla="*/ 294 h 539"/>
                  <a:gd name="T40" fmla="*/ 353 w 1248"/>
                  <a:gd name="T41" fmla="*/ 262 h 539"/>
                  <a:gd name="T42" fmla="*/ 445 w 1248"/>
                  <a:gd name="T43" fmla="*/ 234 h 539"/>
                  <a:gd name="T44" fmla="*/ 554 w 1248"/>
                  <a:gd name="T45" fmla="*/ 213 h 539"/>
                  <a:gd name="T46" fmla="*/ 662 w 1248"/>
                  <a:gd name="T47" fmla="*/ 191 h 539"/>
                  <a:gd name="T48" fmla="*/ 890 w 1248"/>
                  <a:gd name="T49" fmla="*/ 153 h 539"/>
                  <a:gd name="T50" fmla="*/ 993 w 1248"/>
                  <a:gd name="T51" fmla="*/ 136 h 539"/>
                  <a:gd name="T52" fmla="*/ 1091 w 1248"/>
                  <a:gd name="T53" fmla="*/ 120 h 539"/>
                  <a:gd name="T54" fmla="*/ 1178 w 1248"/>
                  <a:gd name="T55" fmla="*/ 115 h 539"/>
                  <a:gd name="T56" fmla="*/ 1248 w 1248"/>
                  <a:gd name="T57" fmla="*/ 104 h 539"/>
                  <a:gd name="T58" fmla="*/ 1248 w 1248"/>
                  <a:gd name="T59" fmla="*/ 0 h 539"/>
                  <a:gd name="T60" fmla="*/ 1161 w 1248"/>
                  <a:gd name="T61" fmla="*/ 22 h 539"/>
                  <a:gd name="T62" fmla="*/ 1069 w 1248"/>
                  <a:gd name="T63" fmla="*/ 38 h 539"/>
                  <a:gd name="T64" fmla="*/ 874 w 1248"/>
                  <a:gd name="T65" fmla="*/ 71 h 539"/>
                  <a:gd name="T66" fmla="*/ 673 w 1248"/>
                  <a:gd name="T67" fmla="*/ 93 h 539"/>
                  <a:gd name="T68" fmla="*/ 483 w 1248"/>
                  <a:gd name="T69" fmla="*/ 126 h 539"/>
                  <a:gd name="T70" fmla="*/ 391 w 1248"/>
                  <a:gd name="T71" fmla="*/ 142 h 539"/>
                  <a:gd name="T72" fmla="*/ 309 w 1248"/>
                  <a:gd name="T73" fmla="*/ 158 h 539"/>
                  <a:gd name="T74" fmla="*/ 228 w 1248"/>
                  <a:gd name="T75" fmla="*/ 180 h 539"/>
                  <a:gd name="T76" fmla="*/ 163 w 1248"/>
                  <a:gd name="T77" fmla="*/ 202 h 539"/>
                  <a:gd name="T78" fmla="*/ 103 w 1248"/>
                  <a:gd name="T79" fmla="*/ 229 h 539"/>
                  <a:gd name="T80" fmla="*/ 54 w 1248"/>
                  <a:gd name="T81" fmla="*/ 256 h 539"/>
                  <a:gd name="T82" fmla="*/ 22 w 1248"/>
                  <a:gd name="T83" fmla="*/ 294 h 539"/>
                  <a:gd name="T84" fmla="*/ 0 w 1248"/>
                  <a:gd name="T85" fmla="*/ 332 h 539"/>
                  <a:gd name="T86" fmla="*/ 0 w 1248"/>
                  <a:gd name="T87" fmla="*/ 332 h 5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85003" name="Freeform 11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>
                <a:gd name="T0" fmla="*/ 982 w 2296"/>
                <a:gd name="T1" fmla="*/ 1061 h 1469"/>
                <a:gd name="T2" fmla="*/ 1357 w 2296"/>
                <a:gd name="T3" fmla="*/ 1012 h 1469"/>
                <a:gd name="T4" fmla="*/ 1666 w 2296"/>
                <a:gd name="T5" fmla="*/ 957 h 1469"/>
                <a:gd name="T6" fmla="*/ 1916 w 2296"/>
                <a:gd name="T7" fmla="*/ 897 h 1469"/>
                <a:gd name="T8" fmla="*/ 2100 w 2296"/>
                <a:gd name="T9" fmla="*/ 832 h 1469"/>
                <a:gd name="T10" fmla="*/ 2220 w 2296"/>
                <a:gd name="T11" fmla="*/ 756 h 1469"/>
                <a:gd name="T12" fmla="*/ 2285 w 2296"/>
                <a:gd name="T13" fmla="*/ 669 h 1469"/>
                <a:gd name="T14" fmla="*/ 2290 w 2296"/>
                <a:gd name="T15" fmla="*/ 560 h 1469"/>
                <a:gd name="T16" fmla="*/ 2241 w 2296"/>
                <a:gd name="T17" fmla="*/ 457 h 1469"/>
                <a:gd name="T18" fmla="*/ 2144 w 2296"/>
                <a:gd name="T19" fmla="*/ 364 h 1469"/>
                <a:gd name="T20" fmla="*/ 2008 w 2296"/>
                <a:gd name="T21" fmla="*/ 277 h 1469"/>
                <a:gd name="T22" fmla="*/ 1769 w 2296"/>
                <a:gd name="T23" fmla="*/ 157 h 1469"/>
                <a:gd name="T24" fmla="*/ 1612 w 2296"/>
                <a:gd name="T25" fmla="*/ 92 h 1469"/>
                <a:gd name="T26" fmla="*/ 1476 w 2296"/>
                <a:gd name="T27" fmla="*/ 43 h 1469"/>
                <a:gd name="T28" fmla="*/ 1384 w 2296"/>
                <a:gd name="T29" fmla="*/ 10 h 1469"/>
                <a:gd name="T30" fmla="*/ 1346 w 2296"/>
                <a:gd name="T31" fmla="*/ 0 h 1469"/>
                <a:gd name="T32" fmla="*/ 1655 w 2296"/>
                <a:gd name="T33" fmla="*/ 119 h 1469"/>
                <a:gd name="T34" fmla="*/ 1948 w 2296"/>
                <a:gd name="T35" fmla="*/ 255 h 1469"/>
                <a:gd name="T36" fmla="*/ 2068 w 2296"/>
                <a:gd name="T37" fmla="*/ 326 h 1469"/>
                <a:gd name="T38" fmla="*/ 2171 w 2296"/>
                <a:gd name="T39" fmla="*/ 402 h 1469"/>
                <a:gd name="T40" fmla="*/ 2236 w 2296"/>
                <a:gd name="T41" fmla="*/ 478 h 1469"/>
                <a:gd name="T42" fmla="*/ 2263 w 2296"/>
                <a:gd name="T43" fmla="*/ 560 h 1469"/>
                <a:gd name="T44" fmla="*/ 2241 w 2296"/>
                <a:gd name="T45" fmla="*/ 636 h 1469"/>
                <a:gd name="T46" fmla="*/ 2171 w 2296"/>
                <a:gd name="T47" fmla="*/ 702 h 1469"/>
                <a:gd name="T48" fmla="*/ 2062 w 2296"/>
                <a:gd name="T49" fmla="*/ 756 h 1469"/>
                <a:gd name="T50" fmla="*/ 1921 w 2296"/>
                <a:gd name="T51" fmla="*/ 800 h 1469"/>
                <a:gd name="T52" fmla="*/ 1748 w 2296"/>
                <a:gd name="T53" fmla="*/ 843 h 1469"/>
                <a:gd name="T54" fmla="*/ 1351 w 2296"/>
                <a:gd name="T55" fmla="*/ 908 h 1469"/>
                <a:gd name="T56" fmla="*/ 923 w 2296"/>
                <a:gd name="T57" fmla="*/ 968 h 1469"/>
                <a:gd name="T58" fmla="*/ 521 w 2296"/>
                <a:gd name="T59" fmla="*/ 1028 h 1469"/>
                <a:gd name="T60" fmla="*/ 353 w 2296"/>
                <a:gd name="T61" fmla="*/ 1066 h 1469"/>
                <a:gd name="T62" fmla="*/ 206 w 2296"/>
                <a:gd name="T63" fmla="*/ 1104 h 1469"/>
                <a:gd name="T64" fmla="*/ 92 w 2296"/>
                <a:gd name="T65" fmla="*/ 1148 h 1469"/>
                <a:gd name="T66" fmla="*/ 22 w 2296"/>
                <a:gd name="T67" fmla="*/ 1202 h 1469"/>
                <a:gd name="T68" fmla="*/ 0 w 2296"/>
                <a:gd name="T69" fmla="*/ 1262 h 1469"/>
                <a:gd name="T70" fmla="*/ 27 w 2296"/>
                <a:gd name="T71" fmla="*/ 1327 h 1469"/>
                <a:gd name="T72" fmla="*/ 98 w 2296"/>
                <a:gd name="T73" fmla="*/ 1382 h 1469"/>
                <a:gd name="T74" fmla="*/ 196 w 2296"/>
                <a:gd name="T75" fmla="*/ 1425 h 1469"/>
                <a:gd name="T76" fmla="*/ 326 w 2296"/>
                <a:gd name="T77" fmla="*/ 1469 h 1469"/>
                <a:gd name="T78" fmla="*/ 217 w 2296"/>
                <a:gd name="T79" fmla="*/ 1414 h 1469"/>
                <a:gd name="T80" fmla="*/ 147 w 2296"/>
                <a:gd name="T81" fmla="*/ 1360 h 1469"/>
                <a:gd name="T82" fmla="*/ 120 w 2296"/>
                <a:gd name="T83" fmla="*/ 1306 h 1469"/>
                <a:gd name="T84" fmla="*/ 141 w 2296"/>
                <a:gd name="T85" fmla="*/ 1257 h 1469"/>
                <a:gd name="T86" fmla="*/ 212 w 2296"/>
                <a:gd name="T87" fmla="*/ 1208 h 1469"/>
                <a:gd name="T88" fmla="*/ 342 w 2296"/>
                <a:gd name="T89" fmla="*/ 1164 h 1469"/>
                <a:gd name="T90" fmla="*/ 527 w 2296"/>
                <a:gd name="T91" fmla="*/ 1121 h 1469"/>
                <a:gd name="T92" fmla="*/ 771 w 2296"/>
                <a:gd name="T93" fmla="*/ 1088 h 1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85004" name="Freeform 12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>
                <a:gd name="T0" fmla="*/ 0 w 5740"/>
                <a:gd name="T1" fmla="*/ 0 h 1906"/>
                <a:gd name="T2" fmla="*/ 0 w 5740"/>
                <a:gd name="T3" fmla="*/ 1906 h 1906"/>
                <a:gd name="T4" fmla="*/ 5740 w 5740"/>
                <a:gd name="T5" fmla="*/ 1906 h 1906"/>
                <a:gd name="T6" fmla="*/ 5740 w 5740"/>
                <a:gd name="T7" fmla="*/ 0 h 1906"/>
                <a:gd name="T8" fmla="*/ 0 w 5740"/>
                <a:gd name="T9" fmla="*/ 0 h 1906"/>
                <a:gd name="T10" fmla="*/ 0 w 5740"/>
                <a:gd name="T11" fmla="*/ 0 h 19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sp>
        <p:nvSpPr>
          <p:cNvPr id="85005" name="Rectangle 1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179388" y="115888"/>
            <a:ext cx="8785225" cy="561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85006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53188"/>
            <a:ext cx="2895600" cy="271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200"/>
            </a:lvl1pPr>
          </a:lstStyle>
          <a:p>
            <a:endParaRPr lang="en-US" altLang="ja-JP"/>
          </a:p>
        </p:txBody>
      </p:sp>
      <p:sp>
        <p:nvSpPr>
          <p:cNvPr id="85007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179388" y="1052513"/>
            <a:ext cx="8785225" cy="5329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kumimoji="1" sz="2800" b="1" kern="1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kumimoji="1" sz="2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ＭＳ Ｐゴシック" panose="020B0600070205080204" pitchFamily="50" charset="-128"/>
          <a:ea typeface="ＭＳ Ｐゴシック" panose="020B0600070205080204" pitchFamily="50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kumimoji="1" sz="2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ＭＳ Ｐゴシック" panose="020B0600070205080204" pitchFamily="50" charset="-128"/>
          <a:ea typeface="ＭＳ Ｐゴシック" panose="020B0600070205080204" pitchFamily="50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kumimoji="1" sz="2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ＭＳ Ｐゴシック" panose="020B0600070205080204" pitchFamily="50" charset="-128"/>
          <a:ea typeface="ＭＳ Ｐゴシック" panose="020B0600070205080204" pitchFamily="50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kumimoji="1" sz="2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ＭＳ Ｐゴシック" panose="020B0600070205080204" pitchFamily="50" charset="-128"/>
          <a:ea typeface="ＭＳ Ｐゴシック" panose="020B0600070205080204" pitchFamily="50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kumimoji="1" sz="2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ＭＳ Ｐゴシック" panose="020B0600070205080204" pitchFamily="50" charset="-128"/>
          <a:ea typeface="ＭＳ Ｐゴシック" panose="020B0600070205080204" pitchFamily="50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kumimoji="1" sz="2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ＭＳ Ｐゴシック" panose="020B0600070205080204" pitchFamily="50" charset="-128"/>
          <a:ea typeface="ＭＳ Ｐゴシック" panose="020B0600070205080204" pitchFamily="50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kumimoji="1" sz="2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ＭＳ Ｐゴシック" panose="020B0600070205080204" pitchFamily="50" charset="-128"/>
          <a:ea typeface="ＭＳ Ｐゴシック" panose="020B0600070205080204" pitchFamily="50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kumimoji="1" sz="2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ＭＳ Ｐゴシック" panose="020B0600070205080204" pitchFamily="50" charset="-128"/>
          <a:ea typeface="ＭＳ Ｐゴシック" panose="020B0600070205080204" pitchFamily="50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anose="05000000000000000000" pitchFamily="2" charset="2"/>
        <a:buChar char="n"/>
        <a:defRPr kumimoji="1" sz="3200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n"/>
        <a:defRPr kumimoji="1" sz="2800" kern="1200">
          <a:solidFill>
            <a:srgbClr val="FFD1E8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anose="05000000000000000000" pitchFamily="2" charset="2"/>
        <a:buChar char="n"/>
        <a:defRPr kumimoji="1" sz="2400" kern="1200">
          <a:solidFill>
            <a:srgbClr val="4BD0FF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n"/>
        <a:defRPr kumimoji="1" sz="2000" kern="1200">
          <a:solidFill>
            <a:srgbClr val="33CC33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anose="05000000000000000000" pitchFamily="2" charset="2"/>
        <a:buChar char="n"/>
        <a:defRPr kumimoji="1" sz="2000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ステージ</a:t>
            </a:r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D9E1E0C-14A1-4AA1-9700-D16B2D55BB54}" type="slidenum">
              <a:rPr lang="en-US" altLang="ja-JP" smtClean="0"/>
              <a:pPr/>
              <a:t>1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7716745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ステージとフェーズ</a:t>
            </a:r>
            <a:endParaRPr kumimoji="1" lang="ja-JP" altLang="en-US"/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kumimoji="1" lang="ja-JP" altLang="en-US" smtClean="0"/>
              <a:t>ステージ</a:t>
            </a:r>
            <a:endParaRPr lang="en-US" altLang="ja-JP"/>
          </a:p>
          <a:p>
            <a:pPr lvl="1"/>
            <a:r>
              <a:rPr kumimoji="1" lang="ja-JP" altLang="en-US" smtClean="0"/>
              <a:t>アプリの状態遷移の単位。</a:t>
            </a:r>
            <a:endParaRPr kumimoji="1" lang="en-US" altLang="ja-JP" smtClean="0"/>
          </a:p>
          <a:p>
            <a:pPr lvl="2"/>
            <a:r>
              <a:rPr lang="ja-JP" altLang="en-US"/>
              <a:t>アプリ</a:t>
            </a:r>
            <a:r>
              <a:rPr lang="ja-JP" altLang="en-US" smtClean="0"/>
              <a:t>は、１個以上のステージで構成される。</a:t>
            </a:r>
            <a:endParaRPr lang="en-US" altLang="ja-JP" smtClean="0"/>
          </a:p>
          <a:p>
            <a:pPr lvl="2"/>
            <a:r>
              <a:rPr lang="ja-JP" altLang="en-US" smtClean="0"/>
              <a:t>アプリの状態遷移（ステージ遷移）処理は、</a:t>
            </a:r>
            <a:r>
              <a:rPr lang="en-US" altLang="ja-JP" smtClean="0"/>
              <a:t>Run() </a:t>
            </a:r>
            <a:r>
              <a:rPr lang="ja-JP" altLang="en-US"/>
              <a:t>内</a:t>
            </a:r>
            <a:r>
              <a:rPr lang="ja-JP" altLang="en-US" smtClean="0"/>
              <a:t>に集約する。</a:t>
            </a:r>
            <a:endParaRPr kumimoji="1" lang="en-US" altLang="ja-JP" smtClean="0"/>
          </a:p>
          <a:p>
            <a:pPr lvl="1"/>
            <a:r>
              <a:rPr lang="ja-JP" altLang="en-US" smtClean="0"/>
              <a:t>デバイス</a:t>
            </a:r>
            <a:r>
              <a:rPr lang="ja-JP" altLang="en-US"/>
              <a:t>リソース</a:t>
            </a:r>
            <a:r>
              <a:rPr lang="ja-JP" altLang="en-US" smtClean="0"/>
              <a:t>は、ステージ単位で生成・解放される。</a:t>
            </a:r>
            <a:endParaRPr lang="en-US" altLang="ja-JP" smtClean="0"/>
          </a:p>
          <a:p>
            <a:pPr lvl="1"/>
            <a:r>
              <a:rPr kumimoji="1" lang="ja-JP" altLang="en-US" smtClean="0"/>
              <a:t>ステージは、クラスとして実装する。</a:t>
            </a:r>
            <a:endParaRPr kumimoji="1" lang="en-US" altLang="ja-JP" smtClean="0"/>
          </a:p>
          <a:p>
            <a:pPr lvl="2"/>
            <a:r>
              <a:rPr kumimoji="1" lang="en-US" altLang="ja-JP" smtClean="0"/>
              <a:t>SST.</a:t>
            </a:r>
            <a:r>
              <a:rPr kumimoji="1" lang="ja-JP" altLang="en-US" smtClean="0"/>
              <a:t>ステージ</a:t>
            </a:r>
            <a:r>
              <a:rPr kumimoji="1" lang="en-US" altLang="ja-JP" smtClean="0"/>
              <a:t>.</a:t>
            </a:r>
            <a:r>
              <a:rPr kumimoji="1" lang="ja-JP" altLang="en-US" smtClean="0"/>
              <a:t>ステージ クラスを継承する。</a:t>
            </a:r>
            <a:endParaRPr kumimoji="1" lang="en-US" altLang="ja-JP" smtClean="0"/>
          </a:p>
          <a:p>
            <a:pPr lvl="2"/>
            <a:endParaRPr kumimoji="1" lang="en-US" altLang="ja-JP" smtClean="0"/>
          </a:p>
          <a:p>
            <a:r>
              <a:rPr kumimoji="1" lang="ja-JP" altLang="en-US" smtClean="0"/>
              <a:t>フェーズ</a:t>
            </a:r>
            <a:endParaRPr kumimoji="1" lang="en-US" altLang="ja-JP" smtClean="0"/>
          </a:p>
          <a:p>
            <a:pPr lvl="1"/>
            <a:r>
              <a:rPr kumimoji="1" lang="ja-JP" altLang="en-US" smtClean="0"/>
              <a:t>ステージの状態遷移の単位。</a:t>
            </a:r>
            <a:endParaRPr kumimoji="1" lang="en-US" altLang="ja-JP" smtClean="0"/>
          </a:p>
          <a:p>
            <a:pPr lvl="2"/>
            <a:r>
              <a:rPr lang="ja-JP" altLang="en-US"/>
              <a:t>ステージ</a:t>
            </a:r>
            <a:r>
              <a:rPr lang="ja-JP" altLang="en-US" smtClean="0"/>
              <a:t>は、１個以上のフェーズで構成される。</a:t>
            </a:r>
            <a:endParaRPr lang="en-US" altLang="ja-JP" smtClean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1D6730C-816E-4B79-AF8B-9E895EFC6000}" type="slidenum">
              <a:rPr lang="en-US" altLang="ja-JP" smtClean="0"/>
              <a:pPr/>
              <a:t>2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139087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スコアの演奏（演奏ステージ）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kumimoji="1" lang="ja-JP" altLang="en-US" smtClean="0"/>
              <a:t>演奏開始時刻</a:t>
            </a:r>
            <a:endParaRPr kumimoji="1" lang="en-US" altLang="ja-JP" smtClean="0"/>
          </a:p>
          <a:p>
            <a:pPr lvl="1"/>
            <a:r>
              <a:rPr lang="ja-JP" altLang="en-US" smtClean="0"/>
              <a:t>演奏ステージを活性化すると、演奏が開始される。</a:t>
            </a:r>
            <a:endParaRPr lang="en-US" altLang="ja-JP" smtClean="0"/>
          </a:p>
          <a:p>
            <a:pPr lvl="1"/>
            <a:r>
              <a:rPr lang="ja-JP" altLang="en-US" u="sng" smtClean="0"/>
              <a:t>演奏</a:t>
            </a:r>
            <a:r>
              <a:rPr lang="ja-JP" altLang="en-US" u="sng" smtClean="0"/>
              <a:t>開始</a:t>
            </a:r>
            <a:r>
              <a:rPr lang="ja-JP" altLang="en-US" u="sng" smtClean="0"/>
              <a:t>時刻</a:t>
            </a:r>
            <a:r>
              <a:rPr lang="ja-JP" altLang="en-US" smtClean="0"/>
              <a:t>は、活性化後、最初の進行描画で初期化する。</a:t>
            </a:r>
            <a:endParaRPr lang="en-US" altLang="ja-JP" smtClean="0"/>
          </a:p>
          <a:p>
            <a:pPr lvl="2"/>
            <a:r>
              <a:rPr lang="ja-JP" altLang="en-US" smtClean="0"/>
              <a:t>演奏開始時刻 </a:t>
            </a:r>
            <a:r>
              <a:rPr lang="en-US" altLang="ja-JP" smtClean="0"/>
              <a:t>= </a:t>
            </a:r>
            <a:r>
              <a:rPr lang="ja-JP" altLang="en-US" smtClean="0"/>
              <a:t>サウンドデバイス</a:t>
            </a:r>
            <a:r>
              <a:rPr lang="en-US" altLang="ja-JP" smtClean="0"/>
              <a:t>.GetDevicePosition();</a:t>
            </a:r>
            <a:endParaRPr lang="en-US" altLang="ja-JP" smtClean="0"/>
          </a:p>
          <a:p>
            <a:pPr lvl="2"/>
            <a:r>
              <a:rPr lang="ja-JP" altLang="en-US" smtClean="0"/>
              <a:t>活性化時に初期化すると、誤差が大きくなる恐れがあるため。</a:t>
            </a:r>
            <a:endParaRPr lang="en-US" altLang="ja-JP" smtClean="0"/>
          </a:p>
          <a:p>
            <a:pPr lvl="2"/>
            <a:r>
              <a:rPr lang="ja-JP" altLang="en-US" smtClean="0"/>
              <a:t>演奏開始時刻を</a:t>
            </a:r>
            <a:r>
              <a:rPr lang="en-US" altLang="ja-JP" smtClean="0"/>
              <a:t>0</a:t>
            </a:r>
            <a:r>
              <a:rPr lang="ja-JP" altLang="en-US" smtClean="0"/>
              <a:t>以外の値にする</a:t>
            </a:r>
            <a:r>
              <a:rPr lang="ja-JP" altLang="en-US" smtClean="0"/>
              <a:t>と、任意の時刻から演奏を開始することができる。（ビュアーモードで</a:t>
            </a:r>
            <a:r>
              <a:rPr lang="ja-JP" altLang="en-US" smtClean="0"/>
              <a:t>使用している）</a:t>
            </a:r>
            <a:endParaRPr lang="en-US" altLang="ja-JP" smtClean="0"/>
          </a:p>
          <a:p>
            <a:r>
              <a:rPr lang="ja-JP" altLang="en-US" smtClean="0"/>
              <a:t>演奏時刻</a:t>
            </a:r>
            <a:endParaRPr lang="en-US" altLang="ja-JP" smtClean="0"/>
          </a:p>
          <a:p>
            <a:pPr lvl="1"/>
            <a:r>
              <a:rPr lang="ja-JP" altLang="en-US"/>
              <a:t>演奏開始時刻からの経過</a:t>
            </a:r>
            <a:r>
              <a:rPr lang="ja-JP" altLang="en-US" smtClean="0"/>
              <a:t>時間。</a:t>
            </a:r>
            <a:endParaRPr lang="en-US" altLang="ja-JP" smtClean="0"/>
          </a:p>
          <a:p>
            <a:pPr lvl="2"/>
            <a:r>
              <a:rPr lang="ja-JP" altLang="en-US" smtClean="0"/>
              <a:t>演奏時刻＝サウンドデバイス</a:t>
            </a:r>
            <a:r>
              <a:rPr lang="en-US" altLang="ja-JP" smtClean="0"/>
              <a:t>.GetDevicePosition() – </a:t>
            </a:r>
            <a:r>
              <a:rPr lang="ja-JP" altLang="en-US" smtClean="0"/>
              <a:t>演奏開始時刻</a:t>
            </a:r>
            <a:r>
              <a:rPr lang="en-US" altLang="ja-JP" smtClean="0"/>
              <a:t>;</a:t>
            </a:r>
          </a:p>
          <a:p>
            <a:pPr lvl="1"/>
            <a:r>
              <a:rPr lang="ja-JP" altLang="en-US" smtClean="0"/>
              <a:t>この時刻が、スクロール譜面におけるヒット判定バーの位置に対応する。</a:t>
            </a:r>
            <a:endParaRPr lang="en-US" altLang="ja-JP" smtClean="0"/>
          </a:p>
          <a:p>
            <a:endParaRPr lang="en-US" altLang="ja-JP" smtClean="0"/>
          </a:p>
          <a:p>
            <a:pPr lvl="1"/>
            <a:endParaRPr lang="en-US" altLang="ja-JP" smtClean="0"/>
          </a:p>
          <a:p>
            <a:pPr lvl="1"/>
            <a:endParaRPr lang="en-US" altLang="ja-JP" smtClean="0"/>
          </a:p>
          <a:p>
            <a:pPr lvl="1"/>
            <a:endParaRPr kumimoji="1" lang="en-US" altLang="ja-JP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78EF2CD-186D-4511-9078-ADE572670C50}" type="slidenum">
              <a:rPr lang="en-US" altLang="ja-JP" smtClean="0"/>
              <a:pPr/>
              <a:t>3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972501831"/>
      </p:ext>
    </p:extLst>
  </p:cSld>
  <p:clrMapOvr>
    <a:masterClrMapping/>
  </p:clrMapOvr>
</p:sld>
</file>

<file path=ppt/theme/theme1.xml><?xml version="1.0" encoding="utf-8"?>
<a:theme xmlns:a="http://schemas.openxmlformats.org/drawingml/2006/main" name="Stream">
  <a:themeElements>
    <a:clrScheme name="Stream 1">
      <a:dk1>
        <a:srgbClr val="000514"/>
      </a:dk1>
      <a:lt1>
        <a:srgbClr val="FFFFFF"/>
      </a:lt1>
      <a:dk2>
        <a:srgbClr val="003399"/>
      </a:dk2>
      <a:lt2>
        <a:srgbClr val="E5E5FF"/>
      </a:lt2>
      <a:accent1>
        <a:srgbClr val="0099CC"/>
      </a:accent1>
      <a:accent2>
        <a:srgbClr val="A886E0"/>
      </a:accent2>
      <a:accent3>
        <a:srgbClr val="AAADCA"/>
      </a:accent3>
      <a:accent4>
        <a:srgbClr val="DADADA"/>
      </a:accent4>
      <a:accent5>
        <a:srgbClr val="AACAE2"/>
      </a:accent5>
      <a:accent6>
        <a:srgbClr val="9879CB"/>
      </a:accent6>
      <a:hlink>
        <a:srgbClr val="FFCC00"/>
      </a:hlink>
      <a:folHlink>
        <a:srgbClr val="FFFFCC"/>
      </a:folHlink>
    </a:clrScheme>
    <a:fontScheme name="Stream">
      <a:majorFont>
        <a:latin typeface="ＭＳ Ｐゴシック"/>
        <a:ea typeface="ＭＳ Ｐゴシック"/>
        <a:cs typeface=""/>
      </a:majorFont>
      <a:minorFont>
        <a:latin typeface="ＭＳ Ｐゴシック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0000" tIns="0" rIns="90000" bIns="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ＭＳ Ｐゴシック" panose="020B0600070205080204" pitchFamily="50" charset="-128"/>
            <a:ea typeface="ＭＳ Ｐゴシック" panose="020B0600070205080204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0000" tIns="0" rIns="90000" bIns="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ＭＳ Ｐゴシック" panose="020B0600070205080204" pitchFamily="50" charset="-128"/>
            <a:ea typeface="ＭＳ Ｐゴシック" panose="020B0600070205080204" pitchFamily="50" charset="-128"/>
          </a:defRPr>
        </a:defPPr>
      </a:lstStyle>
    </a:lnDef>
  </a:objectDefaults>
  <a:extraClrSchemeLst>
    <a:extraClrScheme>
      <a:clrScheme name="Stream 1">
        <a:dk1>
          <a:srgbClr val="000514"/>
        </a:dk1>
        <a:lt1>
          <a:srgbClr val="FFFFFF"/>
        </a:lt1>
        <a:dk2>
          <a:srgbClr val="003399"/>
        </a:dk2>
        <a:lt2>
          <a:srgbClr val="E5E5FF"/>
        </a:lt2>
        <a:accent1>
          <a:srgbClr val="0099CC"/>
        </a:accent1>
        <a:accent2>
          <a:srgbClr val="A886E0"/>
        </a:accent2>
        <a:accent3>
          <a:srgbClr val="AAADCA"/>
        </a:accent3>
        <a:accent4>
          <a:srgbClr val="DADADA"/>
        </a:accent4>
        <a:accent5>
          <a:srgbClr val="AACAE2"/>
        </a:accent5>
        <a:accent6>
          <a:srgbClr val="9879CB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2">
        <a:dk1>
          <a:srgbClr val="3E3E5C"/>
        </a:dk1>
        <a:lt1>
          <a:srgbClr val="FFFFFF"/>
        </a:lt1>
        <a:dk2>
          <a:srgbClr val="666699"/>
        </a:dk2>
        <a:lt2>
          <a:srgbClr val="DFDFE9"/>
        </a:lt2>
        <a:accent1>
          <a:srgbClr val="CC66FF"/>
        </a:accent1>
        <a:accent2>
          <a:srgbClr val="679ACD"/>
        </a:accent2>
        <a:accent3>
          <a:srgbClr val="B8B8CA"/>
        </a:accent3>
        <a:accent4>
          <a:srgbClr val="DADADA"/>
        </a:accent4>
        <a:accent5>
          <a:srgbClr val="E2B8FF"/>
        </a:accent5>
        <a:accent6>
          <a:srgbClr val="5D8BBA"/>
        </a:accent6>
        <a:hlink>
          <a:srgbClr val="CCE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3">
        <a:dk1>
          <a:srgbClr val="2A5400"/>
        </a:dk1>
        <a:lt1>
          <a:srgbClr val="FFFFFF"/>
        </a:lt1>
        <a:dk2>
          <a:srgbClr val="4A9400"/>
        </a:dk2>
        <a:lt2>
          <a:srgbClr val="BAE8BA"/>
        </a:lt2>
        <a:accent1>
          <a:srgbClr val="33CC33"/>
        </a:accent1>
        <a:accent2>
          <a:srgbClr val="99CC00"/>
        </a:accent2>
        <a:accent3>
          <a:srgbClr val="B1C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99FF33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4">
        <a:dk1>
          <a:srgbClr val="000000"/>
        </a:dk1>
        <a:lt1>
          <a:srgbClr val="FFFFFF"/>
        </a:lt1>
        <a:dk2>
          <a:srgbClr val="51596D"/>
        </a:dk2>
        <a:lt2>
          <a:srgbClr val="DDDDDD"/>
        </a:lt2>
        <a:accent1>
          <a:srgbClr val="787E8A"/>
        </a:accent1>
        <a:accent2>
          <a:srgbClr val="339966"/>
        </a:accent2>
        <a:accent3>
          <a:srgbClr val="B3B5BA"/>
        </a:accent3>
        <a:accent4>
          <a:srgbClr val="DADADA"/>
        </a:accent4>
        <a:accent5>
          <a:srgbClr val="BEC0C4"/>
        </a:accent5>
        <a:accent6>
          <a:srgbClr val="2D8A5C"/>
        </a:accent6>
        <a:hlink>
          <a:srgbClr val="00FFFF"/>
        </a:hlink>
        <a:folHlink>
          <a:srgbClr val="74B6D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5">
        <a:dk1>
          <a:srgbClr val="5C1F00"/>
        </a:dk1>
        <a:lt1>
          <a:srgbClr val="FFFFFF"/>
        </a:lt1>
        <a:dk2>
          <a:srgbClr val="8C0000"/>
        </a:dk2>
        <a:lt2>
          <a:srgbClr val="DFD293"/>
        </a:lt2>
        <a:accent1>
          <a:srgbClr val="FF6845"/>
        </a:accent1>
        <a:accent2>
          <a:srgbClr val="BE7960"/>
        </a:accent2>
        <a:accent3>
          <a:srgbClr val="C5AAAA"/>
        </a:accent3>
        <a:accent4>
          <a:srgbClr val="DADADA"/>
        </a:accent4>
        <a:accent5>
          <a:srgbClr val="FFB9B0"/>
        </a:accent5>
        <a:accent6>
          <a:srgbClr val="AC6D56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6">
        <a:dk1>
          <a:srgbClr val="5E4444"/>
        </a:dk1>
        <a:lt1>
          <a:srgbClr val="F7F3F3"/>
        </a:lt1>
        <a:dk2>
          <a:srgbClr val="8A6362"/>
        </a:dk2>
        <a:lt2>
          <a:srgbClr val="D8C1BA"/>
        </a:lt2>
        <a:accent1>
          <a:srgbClr val="CC6600"/>
        </a:accent1>
        <a:accent2>
          <a:srgbClr val="C16059"/>
        </a:accent2>
        <a:accent3>
          <a:srgbClr val="C4B7B7"/>
        </a:accent3>
        <a:accent4>
          <a:srgbClr val="D3D0D0"/>
        </a:accent4>
        <a:accent5>
          <a:srgbClr val="E2B8AA"/>
        </a:accent5>
        <a:accent6>
          <a:srgbClr val="AF5650"/>
        </a:accent6>
        <a:hlink>
          <a:srgbClr val="FFCC00"/>
        </a:hlink>
        <a:folHlink>
          <a:srgbClr val="CBB55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7">
        <a:dk1>
          <a:srgbClr val="7F6737"/>
        </a:dk1>
        <a:lt1>
          <a:srgbClr val="FFFFFF"/>
        </a:lt1>
        <a:dk2>
          <a:srgbClr val="BFA673"/>
        </a:dk2>
        <a:lt2>
          <a:srgbClr val="E6E3AA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8">
        <a:dk1>
          <a:srgbClr val="4B2500"/>
        </a:dk1>
        <a:lt1>
          <a:srgbClr val="F9F0D3"/>
        </a:lt1>
        <a:dk2>
          <a:srgbClr val="A69564"/>
        </a:dk2>
        <a:lt2>
          <a:srgbClr val="EFDEAF"/>
        </a:lt2>
        <a:accent1>
          <a:srgbClr val="FFFFE3"/>
        </a:accent1>
        <a:accent2>
          <a:srgbClr val="BFBFA7"/>
        </a:accent2>
        <a:accent3>
          <a:srgbClr val="FBF6E6"/>
        </a:accent3>
        <a:accent4>
          <a:srgbClr val="3F1E00"/>
        </a:accent4>
        <a:accent5>
          <a:srgbClr val="FFFFEF"/>
        </a:accent5>
        <a:accent6>
          <a:srgbClr val="ADAD97"/>
        </a:accent6>
        <a:hlink>
          <a:srgbClr val="7B6D47"/>
        </a:hlink>
        <a:folHlink>
          <a:srgbClr val="A99D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eam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2D2D8A"/>
        </a:accent6>
        <a:hlink>
          <a:srgbClr val="6600FF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テンプレート.potx" id="{BF02EF67-A973-45C6-855D-2F98919D94C5}" vid="{1D2CB8D2-FC2E-448A-AFE2-C6C04FAEEEFD}"/>
    </a:ext>
  </a:ext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設計テンプレート</Template>
  <TotalTime>93</TotalTime>
  <Words>224</Words>
  <Application>Microsoft Office PowerPoint</Application>
  <PresentationFormat>画面に合わせる (4:3)</PresentationFormat>
  <Paragraphs>29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8" baseType="lpstr">
      <vt:lpstr>ＭＳ Ｐゴシック</vt:lpstr>
      <vt:lpstr>ＭＳ Ｐ明朝</vt:lpstr>
      <vt:lpstr>Arial</vt:lpstr>
      <vt:lpstr>Wingdings</vt:lpstr>
      <vt:lpstr>Stream</vt:lpstr>
      <vt:lpstr>ステージ</vt:lpstr>
      <vt:lpstr>ステージとフェーズ</vt:lpstr>
      <vt:lpstr>スコアの演奏（演奏ステージ）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ステージ</dc:title>
  <dc:creator>Kenji Yamazaki</dc:creator>
  <cp:lastModifiedBy>Kenji Yamazaki</cp:lastModifiedBy>
  <cp:revision>15</cp:revision>
  <dcterms:created xsi:type="dcterms:W3CDTF">2017-04-03T08:14:22Z</dcterms:created>
  <dcterms:modified xsi:type="dcterms:W3CDTF">2017-04-09T11:50:38Z</dcterms:modified>
</cp:coreProperties>
</file>