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232562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369971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034245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783690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178306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16340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676478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835949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877384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523176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583769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70B7FF-D76F-4ECF-8C7E-07DA33D50581}" type="datetimeFigureOut">
              <a:rPr lang="es-ES" smtClean="0"/>
              <a:t>26/02/2016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B66658-103E-4CF2-98BE-1DB54F5889D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773545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E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9496880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Panorámica</PresentationFormat>
  <Paragraphs>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</cp:coreProperties>
</file>

<file path=docProps/thumbnail.jpeg>
</file>